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Public Sans ExtraLight"/>
      <p:regular r:id="rId22"/>
      <p:bold r:id="rId23"/>
      <p:italic r:id="rId24"/>
      <p:boldItalic r:id="rId25"/>
    </p:embeddedFont>
    <p:embeddedFont>
      <p:font typeface="Josefin Slab"/>
      <p:regular r:id="rId26"/>
      <p:bold r:id="rId27"/>
      <p:italic r:id="rId28"/>
      <p:boldItalic r:id="rId29"/>
    </p:embeddedFont>
    <p:embeddedFont>
      <p:font typeface="Comfortaa SemiBold"/>
      <p:regular r:id="rId30"/>
      <p:bold r:id="rId31"/>
    </p:embeddedFont>
    <p:embeddedFont>
      <p:font typeface="Public Sans"/>
      <p:regular r:id="rId32"/>
      <p:bold r:id="rId33"/>
      <p:italic r:id="rId34"/>
      <p:boldItalic r:id="rId35"/>
    </p:embeddedFont>
    <p:embeddedFont>
      <p:font typeface="Syncopate"/>
      <p:regular r:id="rId36"/>
      <p:bold r:id="rId37"/>
    </p:embeddedFont>
    <p:embeddedFont>
      <p:font typeface="Public Sans Light"/>
      <p:regular r:id="rId38"/>
      <p:bold r:id="rId39"/>
      <p:italic r:id="rId40"/>
      <p:boldItalic r:id="rId41"/>
    </p:embeddedFont>
    <p:embeddedFont>
      <p:font typeface="Comfortaa Medium"/>
      <p:regular r:id="rId42"/>
      <p:bold r:id="rId43"/>
    </p:embeddedFont>
    <p:embeddedFont>
      <p:font typeface="Comfortaa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ublicSansLight-italic.fntdata"/><Relationship Id="rId20" Type="http://schemas.openxmlformats.org/officeDocument/2006/relationships/slide" Target="slides/slide16.xml"/><Relationship Id="rId42" Type="http://schemas.openxmlformats.org/officeDocument/2006/relationships/font" Target="fonts/ComfortaaMedium-regular.fntdata"/><Relationship Id="rId41" Type="http://schemas.openxmlformats.org/officeDocument/2006/relationships/font" Target="fonts/PublicSansLight-boldItalic.fntdata"/><Relationship Id="rId22" Type="http://schemas.openxmlformats.org/officeDocument/2006/relationships/font" Target="fonts/PublicSansExtraLight-regular.fntdata"/><Relationship Id="rId44" Type="http://schemas.openxmlformats.org/officeDocument/2006/relationships/font" Target="fonts/Comfortaa-regular.fntdata"/><Relationship Id="rId21" Type="http://schemas.openxmlformats.org/officeDocument/2006/relationships/slide" Target="slides/slide17.xml"/><Relationship Id="rId43" Type="http://schemas.openxmlformats.org/officeDocument/2006/relationships/font" Target="fonts/ComfortaaMedium-bold.fntdata"/><Relationship Id="rId24" Type="http://schemas.openxmlformats.org/officeDocument/2006/relationships/font" Target="fonts/PublicSansExtraLight-italic.fntdata"/><Relationship Id="rId23" Type="http://schemas.openxmlformats.org/officeDocument/2006/relationships/font" Target="fonts/PublicSansExtraLight-bold.fntdata"/><Relationship Id="rId45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osefinSlab-regular.fntdata"/><Relationship Id="rId25" Type="http://schemas.openxmlformats.org/officeDocument/2006/relationships/font" Target="fonts/PublicSansExtraLight-boldItalic.fntdata"/><Relationship Id="rId28" Type="http://schemas.openxmlformats.org/officeDocument/2006/relationships/font" Target="fonts/JosefinSlab-italic.fntdata"/><Relationship Id="rId27" Type="http://schemas.openxmlformats.org/officeDocument/2006/relationships/font" Target="fonts/JosefinSlab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lab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mfortaaSemiBold-bold.fntdata"/><Relationship Id="rId30" Type="http://schemas.openxmlformats.org/officeDocument/2006/relationships/font" Target="fonts/ComfortaaSemiBold-regular.fntdata"/><Relationship Id="rId11" Type="http://schemas.openxmlformats.org/officeDocument/2006/relationships/slide" Target="slides/slide7.xml"/><Relationship Id="rId33" Type="http://schemas.openxmlformats.org/officeDocument/2006/relationships/font" Target="fonts/PublicSans-bold.fntdata"/><Relationship Id="rId10" Type="http://schemas.openxmlformats.org/officeDocument/2006/relationships/slide" Target="slides/slide6.xml"/><Relationship Id="rId32" Type="http://schemas.openxmlformats.org/officeDocument/2006/relationships/font" Target="fonts/PublicSans-regular.fntdata"/><Relationship Id="rId13" Type="http://schemas.openxmlformats.org/officeDocument/2006/relationships/slide" Target="slides/slide9.xml"/><Relationship Id="rId35" Type="http://schemas.openxmlformats.org/officeDocument/2006/relationships/font" Target="fonts/PublicSans-boldItalic.fntdata"/><Relationship Id="rId12" Type="http://schemas.openxmlformats.org/officeDocument/2006/relationships/slide" Target="slides/slide8.xml"/><Relationship Id="rId34" Type="http://schemas.openxmlformats.org/officeDocument/2006/relationships/font" Target="fonts/PublicSans-italic.fntdata"/><Relationship Id="rId15" Type="http://schemas.openxmlformats.org/officeDocument/2006/relationships/slide" Target="slides/slide11.xml"/><Relationship Id="rId37" Type="http://schemas.openxmlformats.org/officeDocument/2006/relationships/font" Target="fonts/Syncopate-bold.fntdata"/><Relationship Id="rId14" Type="http://schemas.openxmlformats.org/officeDocument/2006/relationships/slide" Target="slides/slide10.xml"/><Relationship Id="rId36" Type="http://schemas.openxmlformats.org/officeDocument/2006/relationships/font" Target="fonts/Syncopate-regular.fntdata"/><Relationship Id="rId17" Type="http://schemas.openxmlformats.org/officeDocument/2006/relationships/slide" Target="slides/slide13.xml"/><Relationship Id="rId39" Type="http://schemas.openxmlformats.org/officeDocument/2006/relationships/font" Target="fonts/PublicSansLight-bold.fntdata"/><Relationship Id="rId16" Type="http://schemas.openxmlformats.org/officeDocument/2006/relationships/slide" Target="slides/slide12.xml"/><Relationship Id="rId38" Type="http://schemas.openxmlformats.org/officeDocument/2006/relationships/font" Target="fonts/PublicSans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104b938796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2" name="Google Shape;1322;g104b938796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02c6b3ab4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1" name="Google Shape;1331;g102c6b3ab4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104b938796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8" name="Google Shape;1338;g104b938796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04b938796f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9" name="Google Shape;1369;g104b938796f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104ba0252d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8" name="Google Shape;1378;g104ba0252d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104ba0252d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7" name="Google Shape;1387;g104ba0252d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0516cb02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5" name="Google Shape;1405;g10516cb02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04b938796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5" name="Google Shape;1245;g104b93879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2" name="Google Shape;12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104b938796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6" name="Google Shape;1286;g104b938796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04ba0252d5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104ba0252d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04ba0252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4" name="Google Shape;1304;g104ba0252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102c6b3ab4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g102c6b3ab4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959550" y="1211938"/>
            <a:ext cx="72249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869250" y="3403850"/>
            <a:ext cx="5405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 rot="-5400000">
            <a:off x="7101525" y="3383000"/>
            <a:ext cx="24561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lab"/>
              <a:buNone/>
              <a:defRPr sz="1200">
                <a:solidFill>
                  <a:schemeClr val="l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13" name="Google Shape;13;p2"/>
          <p:cNvGrpSpPr/>
          <p:nvPr/>
        </p:nvGrpSpPr>
        <p:grpSpPr>
          <a:xfrm>
            <a:off x="662925" y="-317837"/>
            <a:ext cx="8632706" cy="5775759"/>
            <a:chOff x="662925" y="-317837"/>
            <a:chExt cx="8632706" cy="5775759"/>
          </a:xfrm>
        </p:grpSpPr>
        <p:sp>
          <p:nvSpPr>
            <p:cNvPr id="14" name="Google Shape;14;p2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94425" y="319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0275" y="380950"/>
              <a:ext cx="100500" cy="1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1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Google Shape;559;p11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560" name="Google Shape;560;p11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1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1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p11"/>
          <p:cNvSpPr txBox="1"/>
          <p:nvPr>
            <p:ph type="title"/>
          </p:nvPr>
        </p:nvSpPr>
        <p:spPr>
          <a:xfrm>
            <a:off x="985800" y="1249500"/>
            <a:ext cx="71724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14" name="Google Shape;614;p11"/>
          <p:cNvSpPr txBox="1"/>
          <p:nvPr>
            <p:ph idx="1" type="subTitle"/>
          </p:nvPr>
        </p:nvSpPr>
        <p:spPr>
          <a:xfrm>
            <a:off x="1848025" y="2116054"/>
            <a:ext cx="5448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1"/>
          <p:cNvSpPr txBox="1"/>
          <p:nvPr>
            <p:ph idx="2" type="title"/>
          </p:nvPr>
        </p:nvSpPr>
        <p:spPr>
          <a:xfrm>
            <a:off x="985775" y="2673525"/>
            <a:ext cx="71724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16" name="Google Shape;616;p11"/>
          <p:cNvSpPr txBox="1"/>
          <p:nvPr>
            <p:ph idx="3" type="subTitle"/>
          </p:nvPr>
        </p:nvSpPr>
        <p:spPr>
          <a:xfrm>
            <a:off x="1848025" y="3540289"/>
            <a:ext cx="5448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11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2"/>
          <p:cNvSpPr txBox="1"/>
          <p:nvPr>
            <p:ph type="title"/>
          </p:nvPr>
        </p:nvSpPr>
        <p:spPr>
          <a:xfrm>
            <a:off x="931375" y="546100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0" name="Google Shape;620;p12"/>
          <p:cNvSpPr txBox="1"/>
          <p:nvPr>
            <p:ph idx="1" type="body"/>
          </p:nvPr>
        </p:nvSpPr>
        <p:spPr>
          <a:xfrm>
            <a:off x="726450" y="1743625"/>
            <a:ext cx="4142700" cy="26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1" name="Google Shape;621;p12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pic>
        <p:nvPicPr>
          <p:cNvPr id="622" name="Google Shape;622;p12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3" name="Google Shape;623;p12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624" name="Google Shape;624;p12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2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2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13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680" name="Google Shape;680;p13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3" name="Google Shape;733;p13"/>
          <p:cNvSpPr txBox="1"/>
          <p:nvPr>
            <p:ph type="title"/>
          </p:nvPr>
        </p:nvSpPr>
        <p:spPr>
          <a:xfrm>
            <a:off x="1112700" y="1465925"/>
            <a:ext cx="69189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34" name="Google Shape;734;p13"/>
          <p:cNvSpPr txBox="1"/>
          <p:nvPr>
            <p:ph idx="1" type="subTitle"/>
          </p:nvPr>
        </p:nvSpPr>
        <p:spPr>
          <a:xfrm>
            <a:off x="1776150" y="2460188"/>
            <a:ext cx="5591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13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8" name="Google Shape;738;p14"/>
          <p:cNvGrpSpPr/>
          <p:nvPr/>
        </p:nvGrpSpPr>
        <p:grpSpPr>
          <a:xfrm>
            <a:off x="662925" y="-317837"/>
            <a:ext cx="8632706" cy="5775759"/>
            <a:chOff x="662925" y="-317837"/>
            <a:chExt cx="8632706" cy="5775759"/>
          </a:xfrm>
        </p:grpSpPr>
        <p:sp>
          <p:nvSpPr>
            <p:cNvPr id="739" name="Google Shape;739;p14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 rot="-5400000">
              <a:off x="8094425" y="319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8330275" y="380950"/>
              <a:ext cx="100500" cy="1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2" name="Google Shape;792;p14"/>
          <p:cNvSpPr txBox="1"/>
          <p:nvPr>
            <p:ph hasCustomPrompt="1" type="title"/>
          </p:nvPr>
        </p:nvSpPr>
        <p:spPr>
          <a:xfrm>
            <a:off x="1284000" y="1741413"/>
            <a:ext cx="65760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b="1"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3" name="Google Shape;793;p14"/>
          <p:cNvSpPr txBox="1"/>
          <p:nvPr>
            <p:ph idx="1" type="subTitle"/>
          </p:nvPr>
        </p:nvSpPr>
        <p:spPr>
          <a:xfrm>
            <a:off x="2974350" y="2864175"/>
            <a:ext cx="3195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4" name="Google Shape;794;p14"/>
          <p:cNvSpPr txBox="1"/>
          <p:nvPr>
            <p:ph idx="2" type="subTitle"/>
          </p:nvPr>
        </p:nvSpPr>
        <p:spPr>
          <a:xfrm rot="-5400000">
            <a:off x="7101525" y="3383000"/>
            <a:ext cx="24561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lab"/>
              <a:buNone/>
              <a:defRPr sz="1200">
                <a:solidFill>
                  <a:schemeClr val="l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5"/>
          <p:cNvSpPr txBox="1"/>
          <p:nvPr>
            <p:ph type="title"/>
          </p:nvPr>
        </p:nvSpPr>
        <p:spPr>
          <a:xfrm>
            <a:off x="5102775" y="2115750"/>
            <a:ext cx="30555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7" name="Google Shape;797;p15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798" name="Google Shape;798;p15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5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5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16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6"/>
          <p:cNvSpPr txBox="1"/>
          <p:nvPr>
            <p:ph type="title"/>
          </p:nvPr>
        </p:nvSpPr>
        <p:spPr>
          <a:xfrm>
            <a:off x="931375" y="546100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54" name="Google Shape;854;p16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855" name="Google Shape;855;p16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6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6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8" name="Google Shape;908;p16"/>
          <p:cNvSpPr txBox="1"/>
          <p:nvPr>
            <p:ph idx="2" type="title"/>
          </p:nvPr>
        </p:nvSpPr>
        <p:spPr>
          <a:xfrm>
            <a:off x="713225" y="1581488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9" name="Google Shape;909;p16"/>
          <p:cNvSpPr txBox="1"/>
          <p:nvPr>
            <p:ph idx="1" type="subTitle"/>
          </p:nvPr>
        </p:nvSpPr>
        <p:spPr>
          <a:xfrm>
            <a:off x="766475" y="2069790"/>
            <a:ext cx="22878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16"/>
          <p:cNvSpPr txBox="1"/>
          <p:nvPr>
            <p:ph idx="3" type="title"/>
          </p:nvPr>
        </p:nvSpPr>
        <p:spPr>
          <a:xfrm>
            <a:off x="3374875" y="1581488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1" name="Google Shape;911;p16"/>
          <p:cNvSpPr txBox="1"/>
          <p:nvPr>
            <p:ph idx="4" type="subTitle"/>
          </p:nvPr>
        </p:nvSpPr>
        <p:spPr>
          <a:xfrm>
            <a:off x="3454975" y="2069790"/>
            <a:ext cx="2234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2" name="Google Shape;912;p16"/>
          <p:cNvSpPr txBox="1"/>
          <p:nvPr>
            <p:ph idx="5" type="title"/>
          </p:nvPr>
        </p:nvSpPr>
        <p:spPr>
          <a:xfrm>
            <a:off x="6036475" y="1581488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3" name="Google Shape;913;p16"/>
          <p:cNvSpPr txBox="1"/>
          <p:nvPr>
            <p:ph idx="6" type="subTitle"/>
          </p:nvPr>
        </p:nvSpPr>
        <p:spPr>
          <a:xfrm>
            <a:off x="6116500" y="2069790"/>
            <a:ext cx="2234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16"/>
          <p:cNvSpPr txBox="1"/>
          <p:nvPr>
            <p:ph idx="7" type="title"/>
          </p:nvPr>
        </p:nvSpPr>
        <p:spPr>
          <a:xfrm>
            <a:off x="713225" y="3017925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5" name="Google Shape;915;p16"/>
          <p:cNvSpPr txBox="1"/>
          <p:nvPr>
            <p:ph idx="8" type="subTitle"/>
          </p:nvPr>
        </p:nvSpPr>
        <p:spPr>
          <a:xfrm>
            <a:off x="766475" y="3506228"/>
            <a:ext cx="2234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16"/>
          <p:cNvSpPr txBox="1"/>
          <p:nvPr>
            <p:ph idx="9" type="title"/>
          </p:nvPr>
        </p:nvSpPr>
        <p:spPr>
          <a:xfrm>
            <a:off x="3374875" y="3017925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7" name="Google Shape;917;p16"/>
          <p:cNvSpPr txBox="1"/>
          <p:nvPr>
            <p:ph idx="13" type="subTitle"/>
          </p:nvPr>
        </p:nvSpPr>
        <p:spPr>
          <a:xfrm>
            <a:off x="3454975" y="3506228"/>
            <a:ext cx="2234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16"/>
          <p:cNvSpPr txBox="1"/>
          <p:nvPr>
            <p:ph idx="14" type="title"/>
          </p:nvPr>
        </p:nvSpPr>
        <p:spPr>
          <a:xfrm>
            <a:off x="6036400" y="3017925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19" name="Google Shape;919;p16"/>
          <p:cNvSpPr txBox="1"/>
          <p:nvPr>
            <p:ph idx="15" type="subTitle"/>
          </p:nvPr>
        </p:nvSpPr>
        <p:spPr>
          <a:xfrm>
            <a:off x="6116500" y="3506228"/>
            <a:ext cx="2234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16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bg>
      <p:bgPr>
        <a:solidFill>
          <a:schemeClr val="lt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17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7"/>
          <p:cNvSpPr txBox="1"/>
          <p:nvPr>
            <p:ph type="title"/>
          </p:nvPr>
        </p:nvSpPr>
        <p:spPr>
          <a:xfrm>
            <a:off x="931375" y="546100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24" name="Google Shape;924;p17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925" name="Google Shape;925;p17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7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7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8" name="Google Shape;978;p17"/>
          <p:cNvSpPr txBox="1"/>
          <p:nvPr>
            <p:ph idx="1" type="subTitle"/>
          </p:nvPr>
        </p:nvSpPr>
        <p:spPr>
          <a:xfrm>
            <a:off x="5328325" y="2111050"/>
            <a:ext cx="2955900" cy="13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17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2" name="Google Shape;982;p18"/>
          <p:cNvGrpSpPr/>
          <p:nvPr/>
        </p:nvGrpSpPr>
        <p:grpSpPr>
          <a:xfrm>
            <a:off x="662925" y="-317837"/>
            <a:ext cx="8632706" cy="5775759"/>
            <a:chOff x="662925" y="-317837"/>
            <a:chExt cx="8632706" cy="5775759"/>
          </a:xfrm>
        </p:grpSpPr>
        <p:sp>
          <p:nvSpPr>
            <p:cNvPr id="983" name="Google Shape;983;p18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18"/>
            <p:cNvSpPr/>
            <p:nvPr/>
          </p:nvSpPr>
          <p:spPr>
            <a:xfrm rot="-5400000">
              <a:off x="8094425" y="319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8330275" y="380950"/>
              <a:ext cx="100500" cy="1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18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18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8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18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18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18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18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18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6" name="Google Shape;1036;p18"/>
          <p:cNvSpPr txBox="1"/>
          <p:nvPr>
            <p:ph idx="1" type="subTitle"/>
          </p:nvPr>
        </p:nvSpPr>
        <p:spPr>
          <a:xfrm>
            <a:off x="2425025" y="2075557"/>
            <a:ext cx="42939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7" name="Google Shape;1037;p18"/>
          <p:cNvSpPr txBox="1"/>
          <p:nvPr>
            <p:ph idx="2" type="subTitle"/>
          </p:nvPr>
        </p:nvSpPr>
        <p:spPr>
          <a:xfrm>
            <a:off x="5854045" y="3999328"/>
            <a:ext cx="1413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ublic Sans ExtraLight"/>
              <a:buNone/>
              <a:defRPr sz="10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ublic Sans ExtraLight"/>
              <a:buNone/>
              <a:defRPr sz="18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ublic Sans ExtraLight"/>
              <a:buNone/>
              <a:defRPr sz="18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ublic Sans ExtraLight"/>
              <a:buNone/>
              <a:defRPr sz="18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ublic Sans ExtraLight"/>
              <a:buNone/>
              <a:defRPr sz="18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ublic Sans ExtraLight"/>
              <a:buNone/>
              <a:defRPr sz="18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ublic Sans ExtraLight"/>
              <a:buNone/>
              <a:defRPr sz="18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ublic Sans ExtraLight"/>
              <a:buNone/>
              <a:defRPr sz="18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ublic Sans ExtraLight"/>
              <a:buNone/>
              <a:defRPr sz="1800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9pPr>
          </a:lstStyle>
          <a:p/>
        </p:txBody>
      </p:sp>
      <p:sp>
        <p:nvSpPr>
          <p:cNvPr id="1038" name="Google Shape;1038;p18"/>
          <p:cNvSpPr txBox="1"/>
          <p:nvPr/>
        </p:nvSpPr>
        <p:spPr>
          <a:xfrm>
            <a:off x="1876613" y="4020478"/>
            <a:ext cx="39774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Public Sans ExtraLight"/>
                <a:ea typeface="Public Sans ExtraLight"/>
                <a:cs typeface="Public Sans ExtraLight"/>
                <a:sym typeface="Public Sans ExtraLight"/>
                <a:hlinkClick r:id="rId3"/>
              </a:rPr>
              <a:t>Slidesgo</a:t>
            </a:r>
            <a:r>
              <a:rPr b="0" i="0" lang="en" sz="1000" u="none" cap="none" strike="noStrike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, including icons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Public Sans ExtraLight"/>
                <a:ea typeface="Public Sans ExtraLight"/>
                <a:cs typeface="Public Sans ExtraLight"/>
                <a:sym typeface="Public Sans ExtraLight"/>
                <a:hlinkClick r:id="rId4"/>
              </a:rPr>
              <a:t>Flaticon</a:t>
            </a:r>
            <a:r>
              <a:rPr b="0" i="0" lang="en" sz="1000" u="none" cap="none" strike="noStrike">
                <a:solidFill>
                  <a:schemeClr val="dk2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 and infographics &amp; images by </a:t>
            </a:r>
            <a:r>
              <a:rPr b="0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Public Sans ExtraLight"/>
                <a:ea typeface="Public Sans ExtraLight"/>
                <a:cs typeface="Public Sans ExtraLight"/>
                <a:sym typeface="Public Sans ExtraLight"/>
                <a:hlinkClick r:id="rId5"/>
              </a:rPr>
              <a:t>Freepik</a:t>
            </a:r>
            <a:endParaRPr b="0" i="0" sz="1000" u="none" cap="none" strike="noStrike">
              <a:solidFill>
                <a:schemeClr val="dk2"/>
              </a:solidFill>
              <a:highlight>
                <a:srgbClr val="DFDEFC"/>
              </a:highlight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  <p:sp>
        <p:nvSpPr>
          <p:cNvPr id="1039" name="Google Shape;1039;p18"/>
          <p:cNvSpPr txBox="1"/>
          <p:nvPr>
            <p:ph type="ctrTitle"/>
          </p:nvPr>
        </p:nvSpPr>
        <p:spPr>
          <a:xfrm>
            <a:off x="1737875" y="681700"/>
            <a:ext cx="56682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0" name="Google Shape;1040;p18"/>
          <p:cNvSpPr txBox="1"/>
          <p:nvPr>
            <p:ph idx="3" type="subTitle"/>
          </p:nvPr>
        </p:nvSpPr>
        <p:spPr>
          <a:xfrm rot="-5400000">
            <a:off x="7101525" y="3383000"/>
            <a:ext cx="24561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lab"/>
              <a:buNone/>
              <a:defRPr sz="1200">
                <a:solidFill>
                  <a:schemeClr val="l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bg>
      <p:bgPr>
        <a:solidFill>
          <a:schemeClr val="lt1"/>
        </a:solidFill>
      </p:bgPr>
    </p:bg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9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9"/>
          <p:cNvSpPr txBox="1"/>
          <p:nvPr>
            <p:ph type="title"/>
          </p:nvPr>
        </p:nvSpPr>
        <p:spPr>
          <a:xfrm>
            <a:off x="931375" y="546100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44" name="Google Shape;1044;p19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1045" name="Google Shape;1045;p19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19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9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19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19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19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19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9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9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9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9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9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9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9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9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19"/>
          <p:cNvSpPr txBox="1"/>
          <p:nvPr>
            <p:ph idx="1" type="body"/>
          </p:nvPr>
        </p:nvSpPr>
        <p:spPr>
          <a:xfrm>
            <a:off x="1546800" y="1580922"/>
            <a:ext cx="6050700" cy="23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"/>
              <a:buFont typeface="Barlow Condensed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9" name="Google Shape;1099;p19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/>
          <p:nvPr>
            <p:ph type="title"/>
          </p:nvPr>
        </p:nvSpPr>
        <p:spPr>
          <a:xfrm>
            <a:off x="931375" y="546100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0" name="Google Shape;70;p3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71" name="Google Shape;71;p3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3"/>
          <p:cNvSpPr txBox="1"/>
          <p:nvPr>
            <p:ph idx="1" type="body"/>
          </p:nvPr>
        </p:nvSpPr>
        <p:spPr>
          <a:xfrm>
            <a:off x="1215888" y="1792750"/>
            <a:ext cx="39252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5" name="Google Shape;125;p3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lt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21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3" name="Google Shape;1103;p21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1104" name="Google Shape;1104;p21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1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1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1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1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1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1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1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1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1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1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1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1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1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1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">
    <p:bg>
      <p:bgPr>
        <a:solidFill>
          <a:schemeClr val="dk1"/>
        </a:solidFill>
      </p:bgPr>
    </p:bg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9" name="Google Shape;1159;p22"/>
          <p:cNvGrpSpPr/>
          <p:nvPr/>
        </p:nvGrpSpPr>
        <p:grpSpPr>
          <a:xfrm>
            <a:off x="662925" y="-317837"/>
            <a:ext cx="8632706" cy="5775759"/>
            <a:chOff x="662925" y="-317837"/>
            <a:chExt cx="8632706" cy="5775759"/>
          </a:xfrm>
        </p:grpSpPr>
        <p:sp>
          <p:nvSpPr>
            <p:cNvPr id="1160" name="Google Shape;1160;p22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2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2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2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2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2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2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2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2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2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2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2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2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2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2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2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2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2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2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2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2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2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2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2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2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2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2"/>
            <p:cNvSpPr/>
            <p:nvPr/>
          </p:nvSpPr>
          <p:spPr>
            <a:xfrm rot="-5400000">
              <a:off x="8094425" y="319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2"/>
            <p:cNvSpPr/>
            <p:nvPr/>
          </p:nvSpPr>
          <p:spPr>
            <a:xfrm>
              <a:off x="8330275" y="380950"/>
              <a:ext cx="100500" cy="1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2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2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2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2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2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2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2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2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22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22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2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2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2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2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2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2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2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2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2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2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2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>
            <p:ph type="title"/>
          </p:nvPr>
        </p:nvSpPr>
        <p:spPr>
          <a:xfrm>
            <a:off x="931375" y="546100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4"/>
          <p:cNvSpPr txBox="1"/>
          <p:nvPr>
            <p:ph idx="1" type="body"/>
          </p:nvPr>
        </p:nvSpPr>
        <p:spPr>
          <a:xfrm>
            <a:off x="858250" y="1166350"/>
            <a:ext cx="74274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■"/>
              <a:defRPr/>
            </a:lvl9pPr>
          </a:lstStyle>
          <a:p/>
        </p:txBody>
      </p:sp>
      <p:grpSp>
        <p:nvGrpSpPr>
          <p:cNvPr id="130" name="Google Shape;130;p4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131" name="Google Shape;131;p4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4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5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 txBox="1"/>
          <p:nvPr>
            <p:ph type="title"/>
          </p:nvPr>
        </p:nvSpPr>
        <p:spPr>
          <a:xfrm>
            <a:off x="1999025" y="1607875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5"/>
          <p:cNvSpPr txBox="1"/>
          <p:nvPr>
            <p:ph idx="1" type="subTitle"/>
          </p:nvPr>
        </p:nvSpPr>
        <p:spPr>
          <a:xfrm>
            <a:off x="1999025" y="2000850"/>
            <a:ext cx="2394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"/>
          <p:cNvSpPr txBox="1"/>
          <p:nvPr>
            <p:ph idx="2" type="title"/>
          </p:nvPr>
        </p:nvSpPr>
        <p:spPr>
          <a:xfrm>
            <a:off x="713225" y="1584625"/>
            <a:ext cx="1285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0" name="Google Shape;190;p5"/>
          <p:cNvSpPr txBox="1"/>
          <p:nvPr>
            <p:ph idx="3" type="title"/>
          </p:nvPr>
        </p:nvSpPr>
        <p:spPr>
          <a:xfrm>
            <a:off x="931375" y="546100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91" name="Google Shape;191;p5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192" name="Google Shape;192;p5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5"/>
          <p:cNvSpPr txBox="1"/>
          <p:nvPr>
            <p:ph idx="4" type="title"/>
          </p:nvPr>
        </p:nvSpPr>
        <p:spPr>
          <a:xfrm>
            <a:off x="5857925" y="1607875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5"/>
          <p:cNvSpPr txBox="1"/>
          <p:nvPr>
            <p:ph idx="5" type="subTitle"/>
          </p:nvPr>
        </p:nvSpPr>
        <p:spPr>
          <a:xfrm>
            <a:off x="5857925" y="2000851"/>
            <a:ext cx="2394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5"/>
          <p:cNvSpPr txBox="1"/>
          <p:nvPr>
            <p:ph idx="6" type="title"/>
          </p:nvPr>
        </p:nvSpPr>
        <p:spPr>
          <a:xfrm>
            <a:off x="4572314" y="1584625"/>
            <a:ext cx="1285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8" name="Google Shape;248;p5"/>
          <p:cNvSpPr txBox="1"/>
          <p:nvPr>
            <p:ph idx="7" type="title"/>
          </p:nvPr>
        </p:nvSpPr>
        <p:spPr>
          <a:xfrm>
            <a:off x="1999025" y="2954400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9" name="Google Shape;249;p5"/>
          <p:cNvSpPr txBox="1"/>
          <p:nvPr>
            <p:ph idx="8" type="subTitle"/>
          </p:nvPr>
        </p:nvSpPr>
        <p:spPr>
          <a:xfrm>
            <a:off x="1999025" y="3347375"/>
            <a:ext cx="2394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5"/>
          <p:cNvSpPr txBox="1"/>
          <p:nvPr>
            <p:ph idx="9" type="title"/>
          </p:nvPr>
        </p:nvSpPr>
        <p:spPr>
          <a:xfrm>
            <a:off x="713225" y="2931150"/>
            <a:ext cx="1285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1" name="Google Shape;251;p5"/>
          <p:cNvSpPr txBox="1"/>
          <p:nvPr>
            <p:ph idx="13" type="title"/>
          </p:nvPr>
        </p:nvSpPr>
        <p:spPr>
          <a:xfrm>
            <a:off x="5857925" y="2954400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2" name="Google Shape;252;p5"/>
          <p:cNvSpPr txBox="1"/>
          <p:nvPr>
            <p:ph idx="14" type="subTitle"/>
          </p:nvPr>
        </p:nvSpPr>
        <p:spPr>
          <a:xfrm>
            <a:off x="5857925" y="3347375"/>
            <a:ext cx="2394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5"/>
          <p:cNvSpPr txBox="1"/>
          <p:nvPr>
            <p:ph idx="15" type="title"/>
          </p:nvPr>
        </p:nvSpPr>
        <p:spPr>
          <a:xfrm>
            <a:off x="4572314" y="2931150"/>
            <a:ext cx="12855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4" name="Google Shape;254;p5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6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6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258" name="Google Shape;258;p6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6"/>
          <p:cNvSpPr txBox="1"/>
          <p:nvPr>
            <p:ph type="title"/>
          </p:nvPr>
        </p:nvSpPr>
        <p:spPr>
          <a:xfrm>
            <a:off x="931375" y="546100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2" name="Google Shape;312;p6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7"/>
          <p:cNvGrpSpPr/>
          <p:nvPr/>
        </p:nvGrpSpPr>
        <p:grpSpPr>
          <a:xfrm>
            <a:off x="662925" y="-317837"/>
            <a:ext cx="8632706" cy="5775759"/>
            <a:chOff x="662925" y="-317837"/>
            <a:chExt cx="8632706" cy="5775759"/>
          </a:xfrm>
        </p:grpSpPr>
        <p:sp>
          <p:nvSpPr>
            <p:cNvPr id="316" name="Google Shape;316;p7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 rot="-5400000">
              <a:off x="8094425" y="319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330275" y="380950"/>
              <a:ext cx="100500" cy="1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7"/>
          <p:cNvSpPr txBox="1"/>
          <p:nvPr>
            <p:ph type="title"/>
          </p:nvPr>
        </p:nvSpPr>
        <p:spPr>
          <a:xfrm>
            <a:off x="3711472" y="1769946"/>
            <a:ext cx="39981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0" name="Google Shape;370;p7"/>
          <p:cNvSpPr txBox="1"/>
          <p:nvPr>
            <p:ph idx="2" type="title"/>
          </p:nvPr>
        </p:nvSpPr>
        <p:spPr>
          <a:xfrm>
            <a:off x="713225" y="1806950"/>
            <a:ext cx="29982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0" sz="1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7"/>
          <p:cNvSpPr txBox="1"/>
          <p:nvPr>
            <p:ph idx="1" type="subTitle"/>
          </p:nvPr>
        </p:nvSpPr>
        <p:spPr>
          <a:xfrm>
            <a:off x="4301625" y="2623150"/>
            <a:ext cx="2817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2" name="Google Shape;372;p7"/>
          <p:cNvSpPr txBox="1"/>
          <p:nvPr>
            <p:ph idx="3" type="subTitle"/>
          </p:nvPr>
        </p:nvSpPr>
        <p:spPr>
          <a:xfrm rot="-5400000">
            <a:off x="7101525" y="3383000"/>
            <a:ext cx="24561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lab"/>
              <a:buNone/>
              <a:defRPr sz="1200">
                <a:solidFill>
                  <a:schemeClr val="l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"/>
          <p:cNvSpPr txBox="1"/>
          <p:nvPr>
            <p:ph type="title"/>
          </p:nvPr>
        </p:nvSpPr>
        <p:spPr>
          <a:xfrm>
            <a:off x="931375" y="546100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76" name="Google Shape;376;p8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377" name="Google Shape;377;p8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8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" name="Google Shape;430;p8"/>
          <p:cNvSpPr txBox="1"/>
          <p:nvPr>
            <p:ph idx="1" type="subTitle"/>
          </p:nvPr>
        </p:nvSpPr>
        <p:spPr>
          <a:xfrm>
            <a:off x="1189800" y="2419081"/>
            <a:ext cx="3109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b="1" sz="2000">
                <a:latin typeface="Syncopate"/>
                <a:ea typeface="Syncopate"/>
                <a:cs typeface="Syncopate"/>
                <a:sym typeface="Syncopat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431" name="Google Shape;431;p8"/>
          <p:cNvSpPr txBox="1"/>
          <p:nvPr>
            <p:ph idx="2" type="subTitle"/>
          </p:nvPr>
        </p:nvSpPr>
        <p:spPr>
          <a:xfrm>
            <a:off x="4844600" y="2419081"/>
            <a:ext cx="3109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b="1" sz="2000">
                <a:latin typeface="Syncopate"/>
                <a:ea typeface="Syncopate"/>
                <a:cs typeface="Syncopate"/>
                <a:sym typeface="Syncopat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yncopate"/>
              <a:buNone/>
              <a:defRPr sz="2500"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432" name="Google Shape;432;p8"/>
          <p:cNvSpPr txBox="1"/>
          <p:nvPr>
            <p:ph idx="3" type="subTitle"/>
          </p:nvPr>
        </p:nvSpPr>
        <p:spPr>
          <a:xfrm>
            <a:off x="1284400" y="2906281"/>
            <a:ext cx="29205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8"/>
          <p:cNvSpPr txBox="1"/>
          <p:nvPr>
            <p:ph idx="4" type="subTitle"/>
          </p:nvPr>
        </p:nvSpPr>
        <p:spPr>
          <a:xfrm>
            <a:off x="4939175" y="2906281"/>
            <a:ext cx="29205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8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9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-154050" y="-246900"/>
            <a:ext cx="10021848" cy="5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9"/>
          <p:cNvSpPr txBox="1"/>
          <p:nvPr>
            <p:ph type="title"/>
          </p:nvPr>
        </p:nvSpPr>
        <p:spPr>
          <a:xfrm>
            <a:off x="931375" y="546100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38" name="Google Shape;438;p9"/>
          <p:cNvGrpSpPr/>
          <p:nvPr/>
        </p:nvGrpSpPr>
        <p:grpSpPr>
          <a:xfrm flipH="1">
            <a:off x="-154059" y="-317837"/>
            <a:ext cx="8632706" cy="5775759"/>
            <a:chOff x="662925" y="-317837"/>
            <a:chExt cx="8632706" cy="5775759"/>
          </a:xfrm>
        </p:grpSpPr>
        <p:sp>
          <p:nvSpPr>
            <p:cNvPr id="439" name="Google Shape;439;p9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 flipH="1" rot="5400000">
              <a:off x="8268675" y="319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 flipH="1">
              <a:off x="8032725" y="380950"/>
              <a:ext cx="100500" cy="1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p9"/>
          <p:cNvSpPr txBox="1"/>
          <p:nvPr>
            <p:ph idx="2" type="title"/>
          </p:nvPr>
        </p:nvSpPr>
        <p:spPr>
          <a:xfrm>
            <a:off x="713225" y="2495550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3" name="Google Shape;493;p9"/>
          <p:cNvSpPr txBox="1"/>
          <p:nvPr>
            <p:ph idx="1" type="subTitle"/>
          </p:nvPr>
        </p:nvSpPr>
        <p:spPr>
          <a:xfrm>
            <a:off x="960275" y="3002673"/>
            <a:ext cx="19002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9"/>
          <p:cNvSpPr txBox="1"/>
          <p:nvPr>
            <p:ph idx="3" type="title"/>
          </p:nvPr>
        </p:nvSpPr>
        <p:spPr>
          <a:xfrm>
            <a:off x="3374850" y="2495550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5" name="Google Shape;495;p9"/>
          <p:cNvSpPr txBox="1"/>
          <p:nvPr>
            <p:ph idx="4" type="subTitle"/>
          </p:nvPr>
        </p:nvSpPr>
        <p:spPr>
          <a:xfrm>
            <a:off x="3621912" y="3002673"/>
            <a:ext cx="19002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9"/>
          <p:cNvSpPr txBox="1"/>
          <p:nvPr>
            <p:ph idx="5" type="title"/>
          </p:nvPr>
        </p:nvSpPr>
        <p:spPr>
          <a:xfrm>
            <a:off x="6036475" y="2495550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7" name="Google Shape;497;p9"/>
          <p:cNvSpPr txBox="1"/>
          <p:nvPr>
            <p:ph idx="6" type="subTitle"/>
          </p:nvPr>
        </p:nvSpPr>
        <p:spPr>
          <a:xfrm>
            <a:off x="6283550" y="3002673"/>
            <a:ext cx="19002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9"/>
          <p:cNvSpPr txBox="1"/>
          <p:nvPr/>
        </p:nvSpPr>
        <p:spPr>
          <a:xfrm>
            <a:off x="8156433" y="4318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595959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rPr>
              <a:t>‹#›</a:t>
            </a:fld>
            <a:endParaRPr b="0" i="0" sz="1200" u="none" cap="none" strike="noStrike">
              <a:solidFill>
                <a:srgbClr val="595959"/>
              </a:solidFill>
              <a:latin typeface="Public Sans ExtraLight"/>
              <a:ea typeface="Public Sans ExtraLight"/>
              <a:cs typeface="Public Sans ExtraLight"/>
              <a:sym typeface="Public Sans Extra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501" name="Google Shape;50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10"/>
          <p:cNvGrpSpPr/>
          <p:nvPr/>
        </p:nvGrpSpPr>
        <p:grpSpPr>
          <a:xfrm>
            <a:off x="662925" y="-317837"/>
            <a:ext cx="8632706" cy="5775759"/>
            <a:chOff x="662925" y="-317837"/>
            <a:chExt cx="8632706" cy="5775759"/>
          </a:xfrm>
        </p:grpSpPr>
        <p:sp>
          <p:nvSpPr>
            <p:cNvPr id="503" name="Google Shape;503;p10"/>
            <p:cNvSpPr/>
            <p:nvPr/>
          </p:nvSpPr>
          <p:spPr>
            <a:xfrm>
              <a:off x="1594550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173376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180594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1955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210498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217716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225964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241445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2486641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264131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2790958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2945637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3017823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317760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3337392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356432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341216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644106" y="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3796266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3951039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4023225" y="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789831" y="-31783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789831" y="560490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789831" y="1438817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8789831" y="2317144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8789831" y="319547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8789831" y="4073799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8789831" y="4952122"/>
              <a:ext cx="505800" cy="505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0"/>
            <p:cNvSpPr/>
            <p:nvPr/>
          </p:nvSpPr>
          <p:spPr>
            <a:xfrm rot="-5400000">
              <a:off x="8094425" y="319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330275" y="380950"/>
              <a:ext cx="100500" cy="1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662925" y="43105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662925" y="4712300"/>
              <a:ext cx="100400" cy="223800"/>
            </a:xfrm>
            <a:prstGeom prst="flowChartMerg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1594550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173376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180594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1955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210498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217716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225964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241445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2486641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264131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2790958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2945637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3017823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317760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3337392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356432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341216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3644106" y="4712301"/>
              <a:ext cx="1140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3796266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3951039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4023225" y="4712301"/>
              <a:ext cx="41700" cy="43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6" name="Google Shape;556;p10"/>
          <p:cNvSpPr txBox="1"/>
          <p:nvPr>
            <p:ph idx="1" type="subTitle"/>
          </p:nvPr>
        </p:nvSpPr>
        <p:spPr>
          <a:xfrm rot="-5400000">
            <a:off x="7101525" y="3383000"/>
            <a:ext cx="24561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osefin Slab"/>
              <a:buNone/>
              <a:defRPr sz="1200">
                <a:solidFill>
                  <a:schemeClr val="lt1"/>
                </a:solidFill>
                <a:latin typeface="Public Sans ExtraLight"/>
                <a:ea typeface="Public Sans ExtraLight"/>
                <a:cs typeface="Public Sans ExtraLight"/>
                <a:sym typeface="Public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Josefin Slab"/>
              <a:buNone/>
              <a:defRPr b="1" sz="18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copate"/>
              <a:buNone/>
              <a:defRPr b="1" i="0" sz="3000" u="none" cap="none" strike="noStrik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copate"/>
              <a:buNone/>
              <a:defRPr b="1" i="0" sz="3000" u="none" cap="none" strike="noStrik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copate"/>
              <a:buNone/>
              <a:defRPr b="1" i="0" sz="3000" u="none" cap="none" strike="noStrik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copate"/>
              <a:buNone/>
              <a:defRPr b="1" i="0" sz="3000" u="none" cap="none" strike="noStrik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copate"/>
              <a:buNone/>
              <a:defRPr b="1" i="0" sz="3000" u="none" cap="none" strike="noStrik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copate"/>
              <a:buNone/>
              <a:defRPr b="1" i="0" sz="3000" u="none" cap="none" strike="noStrik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copate"/>
              <a:buNone/>
              <a:defRPr b="1" i="0" sz="3000" u="none" cap="none" strike="noStrik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copate"/>
              <a:buNone/>
              <a:defRPr b="1" i="0" sz="3000" u="none" cap="none" strike="noStrik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yncopate"/>
              <a:buNone/>
              <a:defRPr b="1" i="0" sz="3000" u="none" cap="none" strike="noStrike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 Light"/>
              <a:buChar char="●"/>
              <a:defRPr b="0" i="0" sz="14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 Light"/>
              <a:buChar char="○"/>
              <a:defRPr b="0" i="0" sz="14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 Light"/>
              <a:buChar char="■"/>
              <a:defRPr b="0" i="0" sz="14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 Light"/>
              <a:buChar char="●"/>
              <a:defRPr b="0" i="0" sz="14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 Light"/>
              <a:buChar char="○"/>
              <a:defRPr b="0" i="0" sz="14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 Light"/>
              <a:buChar char="■"/>
              <a:defRPr b="0" i="0" sz="14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 Light"/>
              <a:buChar char="●"/>
              <a:defRPr b="0" i="0" sz="14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ublic Sans Light"/>
              <a:buChar char="○"/>
              <a:defRPr b="0" i="0" sz="14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ublic Sans Light"/>
              <a:buChar char="■"/>
              <a:defRPr b="0" i="0" sz="14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3"/>
          <p:cNvSpPr txBox="1"/>
          <p:nvPr>
            <p:ph type="ctrTitle"/>
          </p:nvPr>
        </p:nvSpPr>
        <p:spPr>
          <a:xfrm>
            <a:off x="959550" y="1211938"/>
            <a:ext cx="7224900" cy="21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Editing photos apps </a:t>
            </a:r>
            <a:r>
              <a:rPr lang="en" sz="2100"/>
              <a:t>and photography</a:t>
            </a:r>
            <a:endParaRPr sz="2100"/>
          </a:p>
        </p:txBody>
      </p:sp>
      <p:sp>
        <p:nvSpPr>
          <p:cNvPr id="1218" name="Google Shape;1218;p23"/>
          <p:cNvSpPr txBox="1"/>
          <p:nvPr>
            <p:ph idx="2" type="subTitle"/>
          </p:nvPr>
        </p:nvSpPr>
        <p:spPr>
          <a:xfrm rot="-5400000">
            <a:off x="7101525" y="3383000"/>
            <a:ext cx="24561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GROUP 1 CLASS C 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2"/>
          <p:cNvSpPr txBox="1"/>
          <p:nvPr>
            <p:ph idx="3" type="title"/>
          </p:nvPr>
        </p:nvSpPr>
        <p:spPr>
          <a:xfrm>
            <a:off x="713225" y="826575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DISADVANTAGES OF ADOBE PHOTOSHOP</a:t>
            </a:r>
            <a:endParaRPr/>
          </a:p>
        </p:txBody>
      </p:sp>
      <p:sp>
        <p:nvSpPr>
          <p:cNvPr id="1325" name="Google Shape;1325;p32"/>
          <p:cNvSpPr txBox="1"/>
          <p:nvPr/>
        </p:nvSpPr>
        <p:spPr>
          <a:xfrm>
            <a:off x="1096950" y="1730750"/>
            <a:ext cx="43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326" name="Google Shape;1326;p32"/>
          <p:cNvSpPr/>
          <p:nvPr/>
        </p:nvSpPr>
        <p:spPr>
          <a:xfrm>
            <a:off x="5937975" y="1730750"/>
            <a:ext cx="2593500" cy="774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Requires high computer specifications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27" name="Google Shape;1327;p32"/>
          <p:cNvSpPr/>
          <p:nvPr/>
        </p:nvSpPr>
        <p:spPr>
          <a:xfrm>
            <a:off x="4027100" y="2724025"/>
            <a:ext cx="2593500" cy="774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So many layers are confusing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28" name="Google Shape;1328;p32"/>
          <p:cNvSpPr/>
          <p:nvPr/>
        </p:nvSpPr>
        <p:spPr>
          <a:xfrm>
            <a:off x="1833650" y="3757750"/>
            <a:ext cx="2593500" cy="774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Not good to make grafis design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33"/>
          <p:cNvSpPr txBox="1"/>
          <p:nvPr>
            <p:ph type="title"/>
          </p:nvPr>
        </p:nvSpPr>
        <p:spPr>
          <a:xfrm>
            <a:off x="3893625" y="2211075"/>
            <a:ext cx="33609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100">
                <a:latin typeface="Comfortaa"/>
                <a:ea typeface="Comfortaa"/>
                <a:cs typeface="Comfortaa"/>
                <a:sym typeface="Comfortaa"/>
              </a:rPr>
              <a:t>PICTSART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4" name="Google Shape;1334;p33"/>
          <p:cNvSpPr txBox="1"/>
          <p:nvPr>
            <p:ph idx="2" type="title"/>
          </p:nvPr>
        </p:nvSpPr>
        <p:spPr>
          <a:xfrm>
            <a:off x="713225" y="1806950"/>
            <a:ext cx="29982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35" name="Google Shape;1335;p33"/>
          <p:cNvSpPr/>
          <p:nvPr/>
        </p:nvSpPr>
        <p:spPr>
          <a:xfrm>
            <a:off x="857918" y="1979473"/>
            <a:ext cx="2853504" cy="118454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Syncopate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34"/>
          <p:cNvSpPr txBox="1"/>
          <p:nvPr>
            <p:ph type="title"/>
          </p:nvPr>
        </p:nvSpPr>
        <p:spPr>
          <a:xfrm>
            <a:off x="2535638" y="777525"/>
            <a:ext cx="33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PICTSART</a:t>
            </a:r>
            <a:endParaRPr/>
          </a:p>
        </p:txBody>
      </p:sp>
      <p:sp>
        <p:nvSpPr>
          <p:cNvPr id="1341" name="Google Shape;1341;p34"/>
          <p:cNvSpPr/>
          <p:nvPr/>
        </p:nvSpPr>
        <p:spPr>
          <a:xfrm>
            <a:off x="8211838" y="1241996"/>
            <a:ext cx="320991" cy="320991"/>
          </a:xfrm>
          <a:custGeom>
            <a:rect b="b" l="l" r="r" t="t"/>
            <a:pathLst>
              <a:path extrusionOk="0" h="10599" w="10599">
                <a:moveTo>
                  <a:pt x="6442" y="2998"/>
                </a:moveTo>
                <a:cubicBezTo>
                  <a:pt x="6674" y="3105"/>
                  <a:pt x="6870" y="3266"/>
                  <a:pt x="7066" y="3426"/>
                </a:cubicBezTo>
                <a:lnTo>
                  <a:pt x="7066" y="7173"/>
                </a:lnTo>
                <a:cubicBezTo>
                  <a:pt x="6870" y="7334"/>
                  <a:pt x="6674" y="7494"/>
                  <a:pt x="6442" y="7601"/>
                </a:cubicBezTo>
                <a:lnTo>
                  <a:pt x="6442" y="2998"/>
                </a:lnTo>
                <a:close/>
                <a:moveTo>
                  <a:pt x="5300" y="2730"/>
                </a:moveTo>
                <a:cubicBezTo>
                  <a:pt x="5407" y="2730"/>
                  <a:pt x="5514" y="2748"/>
                  <a:pt x="5603" y="2748"/>
                </a:cubicBezTo>
                <a:lnTo>
                  <a:pt x="5603" y="7851"/>
                </a:lnTo>
                <a:cubicBezTo>
                  <a:pt x="5514" y="7851"/>
                  <a:pt x="5407" y="7869"/>
                  <a:pt x="5300" y="7869"/>
                </a:cubicBezTo>
                <a:cubicBezTo>
                  <a:pt x="5193" y="7869"/>
                  <a:pt x="5086" y="7851"/>
                  <a:pt x="4996" y="7851"/>
                </a:cubicBezTo>
                <a:lnTo>
                  <a:pt x="4996" y="2748"/>
                </a:lnTo>
                <a:cubicBezTo>
                  <a:pt x="5086" y="2748"/>
                  <a:pt x="5193" y="2730"/>
                  <a:pt x="5300" y="2730"/>
                </a:cubicBezTo>
                <a:close/>
                <a:moveTo>
                  <a:pt x="4996" y="0"/>
                </a:moveTo>
                <a:lnTo>
                  <a:pt x="4996" y="2124"/>
                </a:lnTo>
                <a:cubicBezTo>
                  <a:pt x="4336" y="2195"/>
                  <a:pt x="3747" y="2445"/>
                  <a:pt x="3283" y="2837"/>
                </a:cubicBezTo>
                <a:lnTo>
                  <a:pt x="1767" y="1321"/>
                </a:lnTo>
                <a:lnTo>
                  <a:pt x="1321" y="1767"/>
                </a:lnTo>
                <a:lnTo>
                  <a:pt x="2837" y="3283"/>
                </a:lnTo>
                <a:cubicBezTo>
                  <a:pt x="2445" y="3747"/>
                  <a:pt x="2195" y="4336"/>
                  <a:pt x="2124" y="4996"/>
                </a:cubicBezTo>
                <a:lnTo>
                  <a:pt x="0" y="4996"/>
                </a:lnTo>
                <a:lnTo>
                  <a:pt x="0" y="5603"/>
                </a:lnTo>
                <a:lnTo>
                  <a:pt x="2124" y="5603"/>
                </a:lnTo>
                <a:cubicBezTo>
                  <a:pt x="2195" y="6263"/>
                  <a:pt x="2445" y="6852"/>
                  <a:pt x="2837" y="7316"/>
                </a:cubicBezTo>
                <a:lnTo>
                  <a:pt x="1321" y="8833"/>
                </a:lnTo>
                <a:lnTo>
                  <a:pt x="1767" y="9279"/>
                </a:lnTo>
                <a:lnTo>
                  <a:pt x="3283" y="7762"/>
                </a:lnTo>
                <a:cubicBezTo>
                  <a:pt x="3747" y="8155"/>
                  <a:pt x="4336" y="8404"/>
                  <a:pt x="4996" y="8476"/>
                </a:cubicBezTo>
                <a:lnTo>
                  <a:pt x="4996" y="10599"/>
                </a:lnTo>
                <a:lnTo>
                  <a:pt x="5603" y="10599"/>
                </a:lnTo>
                <a:lnTo>
                  <a:pt x="5603" y="8476"/>
                </a:lnTo>
                <a:cubicBezTo>
                  <a:pt x="6263" y="8404"/>
                  <a:pt x="6852" y="8155"/>
                  <a:pt x="7316" y="7762"/>
                </a:cubicBezTo>
                <a:lnTo>
                  <a:pt x="8832" y="9279"/>
                </a:lnTo>
                <a:lnTo>
                  <a:pt x="9279" y="8833"/>
                </a:lnTo>
                <a:lnTo>
                  <a:pt x="7762" y="7316"/>
                </a:lnTo>
                <a:cubicBezTo>
                  <a:pt x="8154" y="6852"/>
                  <a:pt x="8404" y="6263"/>
                  <a:pt x="8476" y="5603"/>
                </a:cubicBezTo>
                <a:lnTo>
                  <a:pt x="10599" y="5603"/>
                </a:lnTo>
                <a:lnTo>
                  <a:pt x="10599" y="4996"/>
                </a:lnTo>
                <a:lnTo>
                  <a:pt x="8476" y="4996"/>
                </a:lnTo>
                <a:cubicBezTo>
                  <a:pt x="8404" y="4336"/>
                  <a:pt x="8154" y="3747"/>
                  <a:pt x="7762" y="3283"/>
                </a:cubicBezTo>
                <a:lnTo>
                  <a:pt x="9279" y="1767"/>
                </a:lnTo>
                <a:lnTo>
                  <a:pt x="8832" y="1321"/>
                </a:lnTo>
                <a:lnTo>
                  <a:pt x="7316" y="2837"/>
                </a:lnTo>
                <a:cubicBezTo>
                  <a:pt x="6852" y="2445"/>
                  <a:pt x="6263" y="2195"/>
                  <a:pt x="5603" y="2124"/>
                </a:cubicBezTo>
                <a:lnTo>
                  <a:pt x="56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2" name="Google Shape;1342;p34"/>
          <p:cNvGrpSpPr/>
          <p:nvPr/>
        </p:nvGrpSpPr>
        <p:grpSpPr>
          <a:xfrm>
            <a:off x="8211557" y="2129005"/>
            <a:ext cx="321566" cy="321536"/>
            <a:chOff x="3359482" y="3117503"/>
            <a:chExt cx="321566" cy="321536"/>
          </a:xfrm>
        </p:grpSpPr>
        <p:sp>
          <p:nvSpPr>
            <p:cNvPr id="1343" name="Google Shape;1343;p34"/>
            <p:cNvSpPr/>
            <p:nvPr/>
          </p:nvSpPr>
          <p:spPr>
            <a:xfrm>
              <a:off x="3359482" y="3117503"/>
              <a:ext cx="321566" cy="321536"/>
            </a:xfrm>
            <a:custGeom>
              <a:rect b="b" l="l" r="r" t="t"/>
              <a:pathLst>
                <a:path extrusionOk="0" h="10617" w="10618">
                  <a:moveTo>
                    <a:pt x="5300" y="1089"/>
                  </a:moveTo>
                  <a:cubicBezTo>
                    <a:pt x="7638" y="1089"/>
                    <a:pt x="9529" y="2980"/>
                    <a:pt x="9529" y="5318"/>
                  </a:cubicBezTo>
                  <a:cubicBezTo>
                    <a:pt x="9529" y="7637"/>
                    <a:pt x="7638" y="9528"/>
                    <a:pt x="5300" y="9528"/>
                  </a:cubicBezTo>
                  <a:cubicBezTo>
                    <a:pt x="2981" y="9528"/>
                    <a:pt x="1089" y="7637"/>
                    <a:pt x="1089" y="5318"/>
                  </a:cubicBezTo>
                  <a:cubicBezTo>
                    <a:pt x="1089" y="2980"/>
                    <a:pt x="2981" y="1089"/>
                    <a:pt x="5300" y="1089"/>
                  </a:cubicBezTo>
                  <a:close/>
                  <a:moveTo>
                    <a:pt x="5300" y="0"/>
                  </a:moveTo>
                  <a:cubicBezTo>
                    <a:pt x="3891" y="0"/>
                    <a:pt x="2552" y="554"/>
                    <a:pt x="1553" y="1553"/>
                  </a:cubicBezTo>
                  <a:cubicBezTo>
                    <a:pt x="554" y="2570"/>
                    <a:pt x="1" y="3890"/>
                    <a:pt x="1" y="5318"/>
                  </a:cubicBezTo>
                  <a:cubicBezTo>
                    <a:pt x="1" y="6727"/>
                    <a:pt x="554" y="8065"/>
                    <a:pt x="1553" y="9064"/>
                  </a:cubicBezTo>
                  <a:cubicBezTo>
                    <a:pt x="2552" y="10064"/>
                    <a:pt x="3891" y="10617"/>
                    <a:pt x="5300" y="10617"/>
                  </a:cubicBezTo>
                  <a:cubicBezTo>
                    <a:pt x="6728" y="10617"/>
                    <a:pt x="8066" y="10064"/>
                    <a:pt x="9065" y="9064"/>
                  </a:cubicBezTo>
                  <a:cubicBezTo>
                    <a:pt x="10064" y="8065"/>
                    <a:pt x="10617" y="6727"/>
                    <a:pt x="10617" y="5318"/>
                  </a:cubicBezTo>
                  <a:cubicBezTo>
                    <a:pt x="10617" y="3890"/>
                    <a:pt x="10064" y="2570"/>
                    <a:pt x="9065" y="1553"/>
                  </a:cubicBezTo>
                  <a:cubicBezTo>
                    <a:pt x="8066" y="554"/>
                    <a:pt x="6728" y="0"/>
                    <a:pt x="5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3411360" y="3204511"/>
              <a:ext cx="90280" cy="87009"/>
            </a:xfrm>
            <a:custGeom>
              <a:rect b="b" l="l" r="r" t="t"/>
              <a:pathLst>
                <a:path extrusionOk="0" h="2873" w="2981">
                  <a:moveTo>
                    <a:pt x="947" y="0"/>
                  </a:moveTo>
                  <a:cubicBezTo>
                    <a:pt x="358" y="642"/>
                    <a:pt x="1" y="1499"/>
                    <a:pt x="1" y="2445"/>
                  </a:cubicBezTo>
                  <a:cubicBezTo>
                    <a:pt x="1" y="2587"/>
                    <a:pt x="19" y="2730"/>
                    <a:pt x="37" y="2873"/>
                  </a:cubicBezTo>
                  <a:lnTo>
                    <a:pt x="2981" y="1178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3562664" y="3178012"/>
              <a:ext cx="61630" cy="103242"/>
            </a:xfrm>
            <a:custGeom>
              <a:rect b="b" l="l" r="r" t="t"/>
              <a:pathLst>
                <a:path extrusionOk="0" h="3409" w="2035">
                  <a:moveTo>
                    <a:pt x="1" y="1"/>
                  </a:moveTo>
                  <a:lnTo>
                    <a:pt x="1" y="3409"/>
                  </a:lnTo>
                  <a:lnTo>
                    <a:pt x="2035" y="2231"/>
                  </a:lnTo>
                  <a:cubicBezTo>
                    <a:pt x="1714" y="1232"/>
                    <a:pt x="964" y="4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3538891" y="3265021"/>
              <a:ext cx="90280" cy="87039"/>
            </a:xfrm>
            <a:custGeom>
              <a:rect b="b" l="l" r="r" t="t"/>
              <a:pathLst>
                <a:path extrusionOk="0" h="2874" w="2981">
                  <a:moveTo>
                    <a:pt x="2945" y="0"/>
                  </a:moveTo>
                  <a:lnTo>
                    <a:pt x="1" y="1713"/>
                  </a:lnTo>
                  <a:lnTo>
                    <a:pt x="2035" y="2873"/>
                  </a:lnTo>
                  <a:cubicBezTo>
                    <a:pt x="2624" y="2231"/>
                    <a:pt x="2980" y="1374"/>
                    <a:pt x="2980" y="447"/>
                  </a:cubicBezTo>
                  <a:cubicBezTo>
                    <a:pt x="2980" y="286"/>
                    <a:pt x="2963" y="143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3416236" y="3275287"/>
              <a:ext cx="61085" cy="103242"/>
            </a:xfrm>
            <a:custGeom>
              <a:rect b="b" l="l" r="r" t="t"/>
              <a:pathLst>
                <a:path extrusionOk="0" h="3409" w="2017">
                  <a:moveTo>
                    <a:pt x="2017" y="0"/>
                  </a:moveTo>
                  <a:lnTo>
                    <a:pt x="0" y="1178"/>
                  </a:lnTo>
                  <a:cubicBezTo>
                    <a:pt x="322" y="2177"/>
                    <a:pt x="1071" y="2998"/>
                    <a:pt x="2017" y="340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3496219" y="3313659"/>
              <a:ext cx="89189" cy="73502"/>
            </a:xfrm>
            <a:custGeom>
              <a:rect b="b" l="l" r="r" t="t"/>
              <a:pathLst>
                <a:path extrusionOk="0" h="2427" w="2945">
                  <a:moveTo>
                    <a:pt x="0" y="0"/>
                  </a:moveTo>
                  <a:lnTo>
                    <a:pt x="0" y="2338"/>
                  </a:lnTo>
                  <a:cubicBezTo>
                    <a:pt x="250" y="2391"/>
                    <a:pt x="518" y="2427"/>
                    <a:pt x="785" y="2427"/>
                  </a:cubicBezTo>
                  <a:cubicBezTo>
                    <a:pt x="1606" y="2427"/>
                    <a:pt x="2355" y="2159"/>
                    <a:pt x="2944" y="17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3455153" y="3169381"/>
              <a:ext cx="89189" cy="73502"/>
            </a:xfrm>
            <a:custGeom>
              <a:rect b="b" l="l" r="r" t="t"/>
              <a:pathLst>
                <a:path extrusionOk="0" h="2427" w="2945">
                  <a:moveTo>
                    <a:pt x="2159" y="0"/>
                  </a:moveTo>
                  <a:cubicBezTo>
                    <a:pt x="1338" y="0"/>
                    <a:pt x="589" y="268"/>
                    <a:pt x="0" y="732"/>
                  </a:cubicBezTo>
                  <a:lnTo>
                    <a:pt x="2944" y="2427"/>
                  </a:lnTo>
                  <a:lnTo>
                    <a:pt x="2944" y="90"/>
                  </a:lnTo>
                  <a:cubicBezTo>
                    <a:pt x="2676" y="36"/>
                    <a:pt x="2427" y="0"/>
                    <a:pt x="2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3496219" y="3250969"/>
              <a:ext cx="48123" cy="55149"/>
            </a:xfrm>
            <a:custGeom>
              <a:rect b="b" l="l" r="r" t="t"/>
              <a:pathLst>
                <a:path extrusionOk="0" h="1821" w="1589">
                  <a:moveTo>
                    <a:pt x="785" y="1"/>
                  </a:moveTo>
                  <a:lnTo>
                    <a:pt x="0" y="447"/>
                  </a:lnTo>
                  <a:lnTo>
                    <a:pt x="0" y="1357"/>
                  </a:lnTo>
                  <a:lnTo>
                    <a:pt x="785" y="1820"/>
                  </a:lnTo>
                  <a:lnTo>
                    <a:pt x="1588" y="1357"/>
                  </a:lnTo>
                  <a:lnTo>
                    <a:pt x="1588" y="447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1" name="Google Shape;1351;p34"/>
          <p:cNvGrpSpPr/>
          <p:nvPr/>
        </p:nvGrpSpPr>
        <p:grpSpPr>
          <a:xfrm>
            <a:off x="8211845" y="3430355"/>
            <a:ext cx="320990" cy="321535"/>
            <a:chOff x="2658657" y="3117503"/>
            <a:chExt cx="320990" cy="321535"/>
          </a:xfrm>
        </p:grpSpPr>
        <p:sp>
          <p:nvSpPr>
            <p:cNvPr id="1352" name="Google Shape;1352;p34"/>
            <p:cNvSpPr/>
            <p:nvPr/>
          </p:nvSpPr>
          <p:spPr>
            <a:xfrm>
              <a:off x="2878556" y="3257450"/>
              <a:ext cx="101091" cy="100001"/>
            </a:xfrm>
            <a:custGeom>
              <a:rect b="b" l="l" r="r" t="t"/>
              <a:pathLst>
                <a:path extrusionOk="0" h="3302" w="3338">
                  <a:moveTo>
                    <a:pt x="3302" y="1"/>
                  </a:moveTo>
                  <a:lnTo>
                    <a:pt x="1" y="3302"/>
                  </a:lnTo>
                  <a:lnTo>
                    <a:pt x="2660" y="3302"/>
                  </a:lnTo>
                  <a:cubicBezTo>
                    <a:pt x="3106" y="2516"/>
                    <a:pt x="3338" y="1624"/>
                    <a:pt x="3338" y="697"/>
                  </a:cubicBezTo>
                  <a:cubicBezTo>
                    <a:pt x="3338" y="465"/>
                    <a:pt x="3338" y="233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2658657" y="3199090"/>
              <a:ext cx="101061" cy="100001"/>
            </a:xfrm>
            <a:custGeom>
              <a:rect b="b" l="l" r="r" t="t"/>
              <a:pathLst>
                <a:path extrusionOk="0" h="3302" w="3337">
                  <a:moveTo>
                    <a:pt x="678" y="1"/>
                  </a:moveTo>
                  <a:cubicBezTo>
                    <a:pt x="232" y="786"/>
                    <a:pt x="0" y="1678"/>
                    <a:pt x="0" y="2624"/>
                  </a:cubicBezTo>
                  <a:cubicBezTo>
                    <a:pt x="0" y="2855"/>
                    <a:pt x="0" y="3087"/>
                    <a:pt x="36" y="3302"/>
                  </a:cubicBez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2664048" y="3264476"/>
              <a:ext cx="57299" cy="141613"/>
            </a:xfrm>
            <a:custGeom>
              <a:rect b="b" l="l" r="r" t="t"/>
              <a:pathLst>
                <a:path extrusionOk="0" h="4676" w="1892">
                  <a:moveTo>
                    <a:pt x="1892" y="1"/>
                  </a:moveTo>
                  <a:lnTo>
                    <a:pt x="0" y="1874"/>
                  </a:lnTo>
                  <a:cubicBezTo>
                    <a:pt x="250" y="2748"/>
                    <a:pt x="714" y="3551"/>
                    <a:pt x="1374" y="4211"/>
                  </a:cubicBezTo>
                  <a:cubicBezTo>
                    <a:pt x="1535" y="4372"/>
                    <a:pt x="1713" y="4533"/>
                    <a:pt x="1892" y="4675"/>
                  </a:cubicBezTo>
                  <a:lnTo>
                    <a:pt x="1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2691607" y="3123438"/>
              <a:ext cx="141613" cy="56784"/>
            </a:xfrm>
            <a:custGeom>
              <a:rect b="b" l="l" r="r" t="t"/>
              <a:pathLst>
                <a:path extrusionOk="0" h="1875" w="4676">
                  <a:moveTo>
                    <a:pt x="2784" y="1"/>
                  </a:moveTo>
                  <a:cubicBezTo>
                    <a:pt x="1910" y="233"/>
                    <a:pt x="1107" y="697"/>
                    <a:pt x="464" y="1357"/>
                  </a:cubicBezTo>
                  <a:cubicBezTo>
                    <a:pt x="286" y="1535"/>
                    <a:pt x="143" y="1696"/>
                    <a:pt x="0" y="1874"/>
                  </a:cubicBezTo>
                  <a:lnTo>
                    <a:pt x="4675" y="1874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2740245" y="3337977"/>
              <a:ext cx="100001" cy="101061"/>
            </a:xfrm>
            <a:custGeom>
              <a:rect b="b" l="l" r="r" t="t"/>
              <a:pathLst>
                <a:path extrusionOk="0" h="3337" w="3302">
                  <a:moveTo>
                    <a:pt x="0" y="0"/>
                  </a:moveTo>
                  <a:lnTo>
                    <a:pt x="0" y="2659"/>
                  </a:lnTo>
                  <a:cubicBezTo>
                    <a:pt x="785" y="3105"/>
                    <a:pt x="1677" y="3337"/>
                    <a:pt x="2605" y="3337"/>
                  </a:cubicBezTo>
                  <a:cubicBezTo>
                    <a:pt x="2837" y="3337"/>
                    <a:pt x="3069" y="3319"/>
                    <a:pt x="3301" y="3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2916928" y="3150998"/>
              <a:ext cx="57330" cy="141068"/>
            </a:xfrm>
            <a:custGeom>
              <a:rect b="b" l="l" r="r" t="t"/>
              <a:pathLst>
                <a:path extrusionOk="0" h="4658" w="1893">
                  <a:moveTo>
                    <a:pt x="1" y="1"/>
                  </a:moveTo>
                  <a:lnTo>
                    <a:pt x="1" y="4658"/>
                  </a:lnTo>
                  <a:lnTo>
                    <a:pt x="1892" y="2784"/>
                  </a:lnTo>
                  <a:cubicBezTo>
                    <a:pt x="1642" y="1910"/>
                    <a:pt x="1178" y="1107"/>
                    <a:pt x="518" y="447"/>
                  </a:cubicBezTo>
                  <a:cubicBezTo>
                    <a:pt x="358" y="286"/>
                    <a:pt x="179" y="14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2805085" y="3376348"/>
              <a:ext cx="141613" cy="56754"/>
            </a:xfrm>
            <a:custGeom>
              <a:rect b="b" l="l" r="r" t="t"/>
              <a:pathLst>
                <a:path extrusionOk="0" h="1874" w="4676">
                  <a:moveTo>
                    <a:pt x="0" y="0"/>
                  </a:moveTo>
                  <a:lnTo>
                    <a:pt x="1892" y="1874"/>
                  </a:lnTo>
                  <a:cubicBezTo>
                    <a:pt x="2766" y="1642"/>
                    <a:pt x="3551" y="1178"/>
                    <a:pt x="4211" y="517"/>
                  </a:cubicBezTo>
                  <a:cubicBezTo>
                    <a:pt x="4372" y="357"/>
                    <a:pt x="4532" y="178"/>
                    <a:pt x="4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2798059" y="3117503"/>
              <a:ext cx="100001" cy="101606"/>
            </a:xfrm>
            <a:custGeom>
              <a:rect b="b" l="l" r="r" t="t"/>
              <a:pathLst>
                <a:path extrusionOk="0" h="3355" w="3302">
                  <a:moveTo>
                    <a:pt x="696" y="0"/>
                  </a:moveTo>
                  <a:cubicBezTo>
                    <a:pt x="464" y="0"/>
                    <a:pt x="232" y="18"/>
                    <a:pt x="0" y="54"/>
                  </a:cubicBezTo>
                  <a:lnTo>
                    <a:pt x="3301" y="3355"/>
                  </a:lnTo>
                  <a:lnTo>
                    <a:pt x="3301" y="696"/>
                  </a:lnTo>
                  <a:cubicBezTo>
                    <a:pt x="2516" y="250"/>
                    <a:pt x="1624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2740245" y="3199090"/>
              <a:ext cx="157815" cy="158360"/>
            </a:xfrm>
            <a:custGeom>
              <a:rect b="b" l="l" r="r" t="t"/>
              <a:pathLst>
                <a:path extrusionOk="0" h="5229" w="5211">
                  <a:moveTo>
                    <a:pt x="1517" y="1"/>
                  </a:moveTo>
                  <a:lnTo>
                    <a:pt x="0" y="1535"/>
                  </a:lnTo>
                  <a:lnTo>
                    <a:pt x="0" y="3694"/>
                  </a:lnTo>
                  <a:lnTo>
                    <a:pt x="1517" y="5229"/>
                  </a:lnTo>
                  <a:lnTo>
                    <a:pt x="3694" y="5229"/>
                  </a:lnTo>
                  <a:lnTo>
                    <a:pt x="5210" y="3694"/>
                  </a:lnTo>
                  <a:lnTo>
                    <a:pt x="5210" y="15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61" name="Google Shape;13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75" y="534775"/>
            <a:ext cx="1663674" cy="134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34"/>
          <p:cNvSpPr/>
          <p:nvPr/>
        </p:nvSpPr>
        <p:spPr>
          <a:xfrm>
            <a:off x="832400" y="2776288"/>
            <a:ext cx="1790700" cy="855300"/>
          </a:xfrm>
          <a:prstGeom prst="ellipse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fortaa Medium"/>
                <a:ea typeface="Comfortaa Medium"/>
                <a:cs typeface="Comfortaa Medium"/>
                <a:sym typeface="Comfortaa Medium"/>
              </a:rPr>
              <a:t>Android/IOS</a:t>
            </a:r>
            <a:endParaRPr sz="13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63" name="Google Shape;1363;p34"/>
          <p:cNvSpPr/>
          <p:nvPr/>
        </p:nvSpPr>
        <p:spPr>
          <a:xfrm>
            <a:off x="3677050" y="2776300"/>
            <a:ext cx="1536900" cy="855300"/>
          </a:xfrm>
          <a:prstGeom prst="ellipse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fortaa Medium"/>
                <a:ea typeface="Comfortaa Medium"/>
                <a:cs typeface="Comfortaa Medium"/>
                <a:sym typeface="Comfortaa Medium"/>
              </a:rPr>
              <a:t>Editing</a:t>
            </a:r>
            <a:endParaRPr sz="13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64" name="Google Shape;1364;p34"/>
          <p:cNvSpPr/>
          <p:nvPr/>
        </p:nvSpPr>
        <p:spPr>
          <a:xfrm>
            <a:off x="6267900" y="2776300"/>
            <a:ext cx="1536900" cy="855300"/>
          </a:xfrm>
          <a:prstGeom prst="ellipse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fortaa"/>
                <a:ea typeface="Comfortaa"/>
                <a:cs typeface="Comfortaa"/>
                <a:sym typeface="Comfortaa"/>
              </a:rPr>
              <a:t>Photos</a:t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65" name="Google Shape;1365;p34"/>
          <p:cNvCxnSpPr>
            <a:stCxn id="1362" idx="6"/>
            <a:endCxn id="1363" idx="2"/>
          </p:cNvCxnSpPr>
          <p:nvPr/>
        </p:nvCxnSpPr>
        <p:spPr>
          <a:xfrm>
            <a:off x="2623100" y="3203938"/>
            <a:ext cx="105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34"/>
          <p:cNvCxnSpPr/>
          <p:nvPr/>
        </p:nvCxnSpPr>
        <p:spPr>
          <a:xfrm>
            <a:off x="5213950" y="3203938"/>
            <a:ext cx="1053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35"/>
          <p:cNvSpPr txBox="1"/>
          <p:nvPr>
            <p:ph idx="3" type="title"/>
          </p:nvPr>
        </p:nvSpPr>
        <p:spPr>
          <a:xfrm>
            <a:off x="713225" y="826575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TOOLS AND THE FUNCTIONS OF PICTSART</a:t>
            </a:r>
            <a:endParaRPr/>
          </a:p>
        </p:txBody>
      </p:sp>
      <p:pic>
        <p:nvPicPr>
          <p:cNvPr id="1372" name="Google Shape;13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00" y="1725125"/>
            <a:ext cx="1651500" cy="16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675" y="2328500"/>
            <a:ext cx="1651500" cy="16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35"/>
          <p:cNvSpPr txBox="1"/>
          <p:nvPr/>
        </p:nvSpPr>
        <p:spPr>
          <a:xfrm>
            <a:off x="3583375" y="1822625"/>
            <a:ext cx="22671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Crop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Free crop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Shape crop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Dispersion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Clone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Motion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Selection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375" name="Google Shape;1375;p35"/>
          <p:cNvSpPr txBox="1"/>
          <p:nvPr/>
        </p:nvSpPr>
        <p:spPr>
          <a:xfrm>
            <a:off x="6155125" y="1877000"/>
            <a:ext cx="23523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Curves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Adjust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Enhance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Tit shift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Prespektive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Resize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ublic Sans Light"/>
              <a:buChar char="★"/>
            </a:pPr>
            <a:r>
              <a:rPr lang="en" sz="1900">
                <a:latin typeface="Public Sans Light"/>
                <a:ea typeface="Public Sans Light"/>
                <a:cs typeface="Public Sans Light"/>
                <a:sym typeface="Public Sans Light"/>
              </a:rPr>
              <a:t>Flip/rotate</a:t>
            </a:r>
            <a:endParaRPr sz="1900"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6"/>
          <p:cNvSpPr txBox="1"/>
          <p:nvPr>
            <p:ph idx="3" type="title"/>
          </p:nvPr>
        </p:nvSpPr>
        <p:spPr>
          <a:xfrm>
            <a:off x="713225" y="826575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ADVANTAGES OF pICTSART</a:t>
            </a:r>
            <a:endParaRPr/>
          </a:p>
        </p:txBody>
      </p:sp>
      <p:sp>
        <p:nvSpPr>
          <p:cNvPr id="1381" name="Google Shape;1381;p36"/>
          <p:cNvSpPr txBox="1"/>
          <p:nvPr/>
        </p:nvSpPr>
        <p:spPr>
          <a:xfrm>
            <a:off x="1096950" y="1730750"/>
            <a:ext cx="43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382" name="Google Shape;1382;p36"/>
          <p:cNvSpPr/>
          <p:nvPr/>
        </p:nvSpPr>
        <p:spPr>
          <a:xfrm>
            <a:off x="1308075" y="4055488"/>
            <a:ext cx="2593500" cy="774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So easy to use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83" name="Google Shape;1383;p36"/>
          <p:cNvSpPr/>
          <p:nvPr/>
        </p:nvSpPr>
        <p:spPr>
          <a:xfrm>
            <a:off x="5401025" y="1966250"/>
            <a:ext cx="2593500" cy="774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Just Need A Light Memory</a:t>
            </a:r>
            <a:endParaRPr sz="16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384" name="Google Shape;1384;p36"/>
          <p:cNvSpPr/>
          <p:nvPr/>
        </p:nvSpPr>
        <p:spPr>
          <a:xfrm>
            <a:off x="3275250" y="3020975"/>
            <a:ext cx="2593500" cy="774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Interesting features</a:t>
            </a:r>
            <a:endParaRPr sz="17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37"/>
          <p:cNvSpPr txBox="1"/>
          <p:nvPr>
            <p:ph idx="3" type="title"/>
          </p:nvPr>
        </p:nvSpPr>
        <p:spPr>
          <a:xfrm>
            <a:off x="713225" y="826575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DISADVANTAGES OF PICSART</a:t>
            </a:r>
            <a:endParaRPr/>
          </a:p>
        </p:txBody>
      </p:sp>
      <p:sp>
        <p:nvSpPr>
          <p:cNvPr id="1390" name="Google Shape;1390;p37"/>
          <p:cNvSpPr txBox="1"/>
          <p:nvPr/>
        </p:nvSpPr>
        <p:spPr>
          <a:xfrm>
            <a:off x="1096950" y="1730750"/>
            <a:ext cx="43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391" name="Google Shape;1391;p37"/>
          <p:cNvSpPr/>
          <p:nvPr/>
        </p:nvSpPr>
        <p:spPr>
          <a:xfrm>
            <a:off x="3790325" y="2420288"/>
            <a:ext cx="2593500" cy="774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Not All Features Can Be Used For Free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392" name="Google Shape;1392;p37"/>
          <p:cNvSpPr/>
          <p:nvPr/>
        </p:nvSpPr>
        <p:spPr>
          <a:xfrm>
            <a:off x="1814875" y="3483913"/>
            <a:ext cx="2593500" cy="774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Home page make confused</a:t>
            </a:r>
            <a:endParaRPr sz="16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393" name="Google Shape;1393;p37"/>
          <p:cNvSpPr/>
          <p:nvPr/>
        </p:nvSpPr>
        <p:spPr>
          <a:xfrm>
            <a:off x="5798325" y="1543700"/>
            <a:ext cx="2593500" cy="774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Need internet connection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38"/>
          <p:cNvSpPr txBox="1"/>
          <p:nvPr>
            <p:ph type="title"/>
          </p:nvPr>
        </p:nvSpPr>
        <p:spPr>
          <a:xfrm>
            <a:off x="1936575" y="891200"/>
            <a:ext cx="490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600"/>
              <a:t>conclusion</a:t>
            </a:r>
            <a:endParaRPr sz="2800"/>
          </a:p>
        </p:txBody>
      </p:sp>
      <p:sp>
        <p:nvSpPr>
          <p:cNvPr id="1399" name="Google Shape;1399;p38"/>
          <p:cNvSpPr txBox="1"/>
          <p:nvPr>
            <p:ph idx="1" type="subTitle"/>
          </p:nvPr>
        </p:nvSpPr>
        <p:spPr>
          <a:xfrm rot="-5400000">
            <a:off x="7101525" y="3383000"/>
            <a:ext cx="24561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PRESENTATION BY SLIDESGO</a:t>
            </a:r>
            <a:endParaRPr/>
          </a:p>
        </p:txBody>
      </p:sp>
      <p:pic>
        <p:nvPicPr>
          <p:cNvPr id="1400" name="Google Shape;1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850" y="2256204"/>
            <a:ext cx="1810250" cy="1570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1" name="Google Shape;14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375" y="2256200"/>
            <a:ext cx="1810250" cy="1459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38"/>
          <p:cNvSpPr txBox="1"/>
          <p:nvPr/>
        </p:nvSpPr>
        <p:spPr>
          <a:xfrm>
            <a:off x="3961225" y="2535175"/>
            <a:ext cx="120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2"/>
                </a:solidFill>
                <a:latin typeface="Syncopate"/>
                <a:ea typeface="Syncopate"/>
                <a:cs typeface="Syncopate"/>
                <a:sym typeface="Syncopate"/>
              </a:rPr>
              <a:t>Vs</a:t>
            </a:r>
            <a:endParaRPr b="1" sz="3800">
              <a:solidFill>
                <a:schemeClr val="dk2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39"/>
          <p:cNvSpPr txBox="1"/>
          <p:nvPr>
            <p:ph type="title"/>
          </p:nvPr>
        </p:nvSpPr>
        <p:spPr>
          <a:xfrm>
            <a:off x="1922225" y="2158800"/>
            <a:ext cx="49011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600"/>
              <a:t>THANK YOU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4"/>
          <p:cNvSpPr txBox="1"/>
          <p:nvPr>
            <p:ph type="title"/>
          </p:nvPr>
        </p:nvSpPr>
        <p:spPr>
          <a:xfrm>
            <a:off x="363175" y="977575"/>
            <a:ext cx="55872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Team us</a:t>
            </a:r>
            <a:endParaRPr/>
          </a:p>
        </p:txBody>
      </p:sp>
      <p:sp>
        <p:nvSpPr>
          <p:cNvPr id="1224" name="Google Shape;1224;p24"/>
          <p:cNvSpPr txBox="1"/>
          <p:nvPr>
            <p:ph idx="1" type="body"/>
          </p:nvPr>
        </p:nvSpPr>
        <p:spPr>
          <a:xfrm>
            <a:off x="931377" y="1662775"/>
            <a:ext cx="4450800" cy="22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Arranged by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Ridho Novan Imanda			(202151101)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Dwi Septiani				(202151110)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Rizki Yonda Pratama     		(202151125)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Rasyida Hanun Dhiya Reswara	(202151126)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25" name="Google Shape;1225;p24"/>
          <p:cNvGrpSpPr/>
          <p:nvPr/>
        </p:nvGrpSpPr>
        <p:grpSpPr>
          <a:xfrm>
            <a:off x="6472649" y="1936494"/>
            <a:ext cx="1856010" cy="1546063"/>
            <a:chOff x="2037825" y="3254050"/>
            <a:chExt cx="296175" cy="296175"/>
          </a:xfrm>
        </p:grpSpPr>
        <p:sp>
          <p:nvSpPr>
            <p:cNvPr id="1226" name="Google Shape;1226;p24"/>
            <p:cNvSpPr/>
            <p:nvPr/>
          </p:nvSpPr>
          <p:spPr>
            <a:xfrm>
              <a:off x="2063825" y="3254050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4"/>
            <p:cNvSpPr/>
            <p:nvPr/>
          </p:nvSpPr>
          <p:spPr>
            <a:xfrm>
              <a:off x="2178025" y="3289500"/>
              <a:ext cx="104000" cy="67950"/>
            </a:xfrm>
            <a:custGeom>
              <a:rect b="b" l="l" r="r" t="t"/>
              <a:pathLst>
                <a:path extrusionOk="0"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4"/>
            <p:cNvSpPr/>
            <p:nvPr/>
          </p:nvSpPr>
          <p:spPr>
            <a:xfrm>
              <a:off x="2070125" y="3444225"/>
              <a:ext cx="106350" cy="69075"/>
            </a:xfrm>
            <a:custGeom>
              <a:rect b="b" l="l" r="r" t="t"/>
              <a:pathLst>
                <a:path extrusionOk="0"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4"/>
            <p:cNvSpPr/>
            <p:nvPr/>
          </p:nvSpPr>
          <p:spPr>
            <a:xfrm>
              <a:off x="2219775" y="3375350"/>
              <a:ext cx="89025" cy="85875"/>
            </a:xfrm>
            <a:custGeom>
              <a:rect b="b" l="l" r="r" t="t"/>
              <a:pathLst>
                <a:path extrusionOk="0"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4"/>
            <p:cNvSpPr/>
            <p:nvPr/>
          </p:nvSpPr>
          <p:spPr>
            <a:xfrm>
              <a:off x="2037825" y="3339125"/>
              <a:ext cx="138650" cy="88225"/>
            </a:xfrm>
            <a:custGeom>
              <a:rect b="b" l="l" r="r" t="t"/>
              <a:pathLst>
                <a:path extrusionOk="0"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4"/>
            <p:cNvSpPr/>
            <p:nvPr/>
          </p:nvSpPr>
          <p:spPr>
            <a:xfrm>
              <a:off x="2193775" y="3460400"/>
              <a:ext cx="140225" cy="89825"/>
            </a:xfrm>
            <a:custGeom>
              <a:rect b="b" l="l" r="r" t="t"/>
              <a:pathLst>
                <a:path extrusionOk="0"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5"/>
          <p:cNvSpPr/>
          <p:nvPr/>
        </p:nvSpPr>
        <p:spPr>
          <a:xfrm>
            <a:off x="2281200" y="1013750"/>
            <a:ext cx="4581600" cy="808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BF9000"/>
                </a:solidFill>
                <a:latin typeface="Syncopate"/>
                <a:ea typeface="Syncopate"/>
                <a:cs typeface="Syncopate"/>
                <a:sym typeface="Syncopate"/>
              </a:rPr>
              <a:t>PHOTOGRAPHY</a:t>
            </a:r>
            <a:endParaRPr b="1" sz="2300">
              <a:solidFill>
                <a:srgbClr val="BF9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1237" name="Google Shape;1237;p25"/>
          <p:cNvSpPr/>
          <p:nvPr/>
        </p:nvSpPr>
        <p:spPr>
          <a:xfrm>
            <a:off x="2340975" y="3174800"/>
            <a:ext cx="1225500" cy="529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BF9000"/>
                </a:solidFill>
                <a:latin typeface="Syncopate"/>
                <a:ea typeface="Syncopate"/>
                <a:cs typeface="Syncopate"/>
                <a:sym typeface="Syncopate"/>
              </a:rPr>
              <a:t>ART</a:t>
            </a:r>
            <a:endParaRPr b="1" sz="2300">
              <a:solidFill>
                <a:srgbClr val="BF9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1238" name="Google Shape;1238;p25"/>
          <p:cNvSpPr/>
          <p:nvPr/>
        </p:nvSpPr>
        <p:spPr>
          <a:xfrm>
            <a:off x="5371000" y="3161800"/>
            <a:ext cx="1611000" cy="5292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5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BF9000"/>
                </a:solidFill>
                <a:latin typeface="Syncopate"/>
                <a:ea typeface="Syncopate"/>
                <a:cs typeface="Syncopate"/>
                <a:sym typeface="Syncopate"/>
              </a:rPr>
              <a:t>LIGHT</a:t>
            </a:r>
            <a:endParaRPr b="1" sz="2300">
              <a:solidFill>
                <a:srgbClr val="BF9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1239" name="Google Shape;1239;p25"/>
          <p:cNvSpPr/>
          <p:nvPr/>
        </p:nvSpPr>
        <p:spPr>
          <a:xfrm>
            <a:off x="2564050" y="2278775"/>
            <a:ext cx="396600" cy="439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E2A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25"/>
          <p:cNvSpPr/>
          <p:nvPr/>
        </p:nvSpPr>
        <p:spPr>
          <a:xfrm>
            <a:off x="3973500" y="3270850"/>
            <a:ext cx="807000" cy="311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213B5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25"/>
          <p:cNvSpPr/>
          <p:nvPr/>
        </p:nvSpPr>
        <p:spPr>
          <a:xfrm>
            <a:off x="5930975" y="2126625"/>
            <a:ext cx="285000" cy="508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E2A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25"/>
          <p:cNvSpPr/>
          <p:nvPr/>
        </p:nvSpPr>
        <p:spPr>
          <a:xfrm>
            <a:off x="5135350" y="2939500"/>
            <a:ext cx="2082300" cy="9738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9900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6"/>
          <p:cNvSpPr txBox="1"/>
          <p:nvPr>
            <p:ph idx="2" type="title"/>
          </p:nvPr>
        </p:nvSpPr>
        <p:spPr>
          <a:xfrm>
            <a:off x="713225" y="1806950"/>
            <a:ext cx="29982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48" name="Google Shape;1248;p26"/>
          <p:cNvSpPr/>
          <p:nvPr/>
        </p:nvSpPr>
        <p:spPr>
          <a:xfrm>
            <a:off x="1322793" y="2029198"/>
            <a:ext cx="1666526" cy="11692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Syncopate"/>
              </a:rPr>
              <a:t>01</a:t>
            </a:r>
          </a:p>
        </p:txBody>
      </p:sp>
      <p:sp>
        <p:nvSpPr>
          <p:cNvPr id="1249" name="Google Shape;1249;p26"/>
          <p:cNvSpPr txBox="1"/>
          <p:nvPr/>
        </p:nvSpPr>
        <p:spPr>
          <a:xfrm>
            <a:off x="3782600" y="2048300"/>
            <a:ext cx="3321900" cy="1139100"/>
          </a:xfrm>
          <a:prstGeom prst="rect">
            <a:avLst/>
          </a:prstGeom>
          <a:solidFill>
            <a:srgbClr val="F2F2F2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ADOBE PHOTOSHOP</a:t>
            </a:r>
            <a:endParaRPr b="1" sz="31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27"/>
          <p:cNvSpPr txBox="1"/>
          <p:nvPr>
            <p:ph type="title"/>
          </p:nvPr>
        </p:nvSpPr>
        <p:spPr>
          <a:xfrm>
            <a:off x="2524263" y="798348"/>
            <a:ext cx="4266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200"/>
              <a:t>ADOBE PHOTOSHOP (LAYER STYLE)</a:t>
            </a:r>
            <a:endParaRPr sz="2200"/>
          </a:p>
        </p:txBody>
      </p:sp>
      <p:sp>
        <p:nvSpPr>
          <p:cNvPr id="1255" name="Google Shape;1255;p27"/>
          <p:cNvSpPr/>
          <p:nvPr/>
        </p:nvSpPr>
        <p:spPr>
          <a:xfrm>
            <a:off x="8211838" y="1241996"/>
            <a:ext cx="320991" cy="320991"/>
          </a:xfrm>
          <a:custGeom>
            <a:rect b="b" l="l" r="r" t="t"/>
            <a:pathLst>
              <a:path extrusionOk="0" h="10599" w="10599">
                <a:moveTo>
                  <a:pt x="6442" y="2998"/>
                </a:moveTo>
                <a:cubicBezTo>
                  <a:pt x="6674" y="3105"/>
                  <a:pt x="6870" y="3266"/>
                  <a:pt x="7066" y="3426"/>
                </a:cubicBezTo>
                <a:lnTo>
                  <a:pt x="7066" y="7173"/>
                </a:lnTo>
                <a:cubicBezTo>
                  <a:pt x="6870" y="7334"/>
                  <a:pt x="6674" y="7494"/>
                  <a:pt x="6442" y="7601"/>
                </a:cubicBezTo>
                <a:lnTo>
                  <a:pt x="6442" y="2998"/>
                </a:lnTo>
                <a:close/>
                <a:moveTo>
                  <a:pt x="5300" y="2730"/>
                </a:moveTo>
                <a:cubicBezTo>
                  <a:pt x="5407" y="2730"/>
                  <a:pt x="5514" y="2748"/>
                  <a:pt x="5603" y="2748"/>
                </a:cubicBezTo>
                <a:lnTo>
                  <a:pt x="5603" y="7851"/>
                </a:lnTo>
                <a:cubicBezTo>
                  <a:pt x="5514" y="7851"/>
                  <a:pt x="5407" y="7869"/>
                  <a:pt x="5300" y="7869"/>
                </a:cubicBezTo>
                <a:cubicBezTo>
                  <a:pt x="5193" y="7869"/>
                  <a:pt x="5086" y="7851"/>
                  <a:pt x="4996" y="7851"/>
                </a:cubicBezTo>
                <a:lnTo>
                  <a:pt x="4996" y="2748"/>
                </a:lnTo>
                <a:cubicBezTo>
                  <a:pt x="5086" y="2748"/>
                  <a:pt x="5193" y="2730"/>
                  <a:pt x="5300" y="2730"/>
                </a:cubicBezTo>
                <a:close/>
                <a:moveTo>
                  <a:pt x="4996" y="0"/>
                </a:moveTo>
                <a:lnTo>
                  <a:pt x="4996" y="2124"/>
                </a:lnTo>
                <a:cubicBezTo>
                  <a:pt x="4336" y="2195"/>
                  <a:pt x="3747" y="2445"/>
                  <a:pt x="3283" y="2837"/>
                </a:cubicBezTo>
                <a:lnTo>
                  <a:pt x="1767" y="1321"/>
                </a:lnTo>
                <a:lnTo>
                  <a:pt x="1321" y="1767"/>
                </a:lnTo>
                <a:lnTo>
                  <a:pt x="2837" y="3283"/>
                </a:lnTo>
                <a:cubicBezTo>
                  <a:pt x="2445" y="3747"/>
                  <a:pt x="2195" y="4336"/>
                  <a:pt x="2124" y="4996"/>
                </a:cubicBezTo>
                <a:lnTo>
                  <a:pt x="0" y="4996"/>
                </a:lnTo>
                <a:lnTo>
                  <a:pt x="0" y="5603"/>
                </a:lnTo>
                <a:lnTo>
                  <a:pt x="2124" y="5603"/>
                </a:lnTo>
                <a:cubicBezTo>
                  <a:pt x="2195" y="6263"/>
                  <a:pt x="2445" y="6852"/>
                  <a:pt x="2837" y="7316"/>
                </a:cubicBezTo>
                <a:lnTo>
                  <a:pt x="1321" y="8833"/>
                </a:lnTo>
                <a:lnTo>
                  <a:pt x="1767" y="9279"/>
                </a:lnTo>
                <a:lnTo>
                  <a:pt x="3283" y="7762"/>
                </a:lnTo>
                <a:cubicBezTo>
                  <a:pt x="3747" y="8155"/>
                  <a:pt x="4336" y="8404"/>
                  <a:pt x="4996" y="8476"/>
                </a:cubicBezTo>
                <a:lnTo>
                  <a:pt x="4996" y="10599"/>
                </a:lnTo>
                <a:lnTo>
                  <a:pt x="5603" y="10599"/>
                </a:lnTo>
                <a:lnTo>
                  <a:pt x="5603" y="8476"/>
                </a:lnTo>
                <a:cubicBezTo>
                  <a:pt x="6263" y="8404"/>
                  <a:pt x="6852" y="8155"/>
                  <a:pt x="7316" y="7762"/>
                </a:cubicBezTo>
                <a:lnTo>
                  <a:pt x="8832" y="9279"/>
                </a:lnTo>
                <a:lnTo>
                  <a:pt x="9279" y="8833"/>
                </a:lnTo>
                <a:lnTo>
                  <a:pt x="7762" y="7316"/>
                </a:lnTo>
                <a:cubicBezTo>
                  <a:pt x="8154" y="6852"/>
                  <a:pt x="8404" y="6263"/>
                  <a:pt x="8476" y="5603"/>
                </a:cubicBezTo>
                <a:lnTo>
                  <a:pt x="10599" y="5603"/>
                </a:lnTo>
                <a:lnTo>
                  <a:pt x="10599" y="4996"/>
                </a:lnTo>
                <a:lnTo>
                  <a:pt x="8476" y="4996"/>
                </a:lnTo>
                <a:cubicBezTo>
                  <a:pt x="8404" y="4336"/>
                  <a:pt x="8154" y="3747"/>
                  <a:pt x="7762" y="3283"/>
                </a:cubicBezTo>
                <a:lnTo>
                  <a:pt x="9279" y="1767"/>
                </a:lnTo>
                <a:lnTo>
                  <a:pt x="8832" y="1321"/>
                </a:lnTo>
                <a:lnTo>
                  <a:pt x="7316" y="2837"/>
                </a:lnTo>
                <a:cubicBezTo>
                  <a:pt x="6852" y="2445"/>
                  <a:pt x="6263" y="2195"/>
                  <a:pt x="5603" y="2124"/>
                </a:cubicBezTo>
                <a:lnTo>
                  <a:pt x="56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6" name="Google Shape;1256;p27"/>
          <p:cNvGrpSpPr/>
          <p:nvPr/>
        </p:nvGrpSpPr>
        <p:grpSpPr>
          <a:xfrm>
            <a:off x="8211557" y="2129005"/>
            <a:ext cx="321566" cy="321536"/>
            <a:chOff x="3359482" y="3117503"/>
            <a:chExt cx="321566" cy="321536"/>
          </a:xfrm>
        </p:grpSpPr>
        <p:sp>
          <p:nvSpPr>
            <p:cNvPr id="1257" name="Google Shape;1257;p27"/>
            <p:cNvSpPr/>
            <p:nvPr/>
          </p:nvSpPr>
          <p:spPr>
            <a:xfrm>
              <a:off x="3359482" y="3117503"/>
              <a:ext cx="321566" cy="321536"/>
            </a:xfrm>
            <a:custGeom>
              <a:rect b="b" l="l" r="r" t="t"/>
              <a:pathLst>
                <a:path extrusionOk="0" h="10617" w="10618">
                  <a:moveTo>
                    <a:pt x="5300" y="1089"/>
                  </a:moveTo>
                  <a:cubicBezTo>
                    <a:pt x="7638" y="1089"/>
                    <a:pt x="9529" y="2980"/>
                    <a:pt x="9529" y="5318"/>
                  </a:cubicBezTo>
                  <a:cubicBezTo>
                    <a:pt x="9529" y="7637"/>
                    <a:pt x="7638" y="9528"/>
                    <a:pt x="5300" y="9528"/>
                  </a:cubicBezTo>
                  <a:cubicBezTo>
                    <a:pt x="2981" y="9528"/>
                    <a:pt x="1089" y="7637"/>
                    <a:pt x="1089" y="5318"/>
                  </a:cubicBezTo>
                  <a:cubicBezTo>
                    <a:pt x="1089" y="2980"/>
                    <a:pt x="2981" y="1089"/>
                    <a:pt x="5300" y="1089"/>
                  </a:cubicBezTo>
                  <a:close/>
                  <a:moveTo>
                    <a:pt x="5300" y="0"/>
                  </a:moveTo>
                  <a:cubicBezTo>
                    <a:pt x="3891" y="0"/>
                    <a:pt x="2552" y="554"/>
                    <a:pt x="1553" y="1553"/>
                  </a:cubicBezTo>
                  <a:cubicBezTo>
                    <a:pt x="554" y="2570"/>
                    <a:pt x="1" y="3890"/>
                    <a:pt x="1" y="5318"/>
                  </a:cubicBezTo>
                  <a:cubicBezTo>
                    <a:pt x="1" y="6727"/>
                    <a:pt x="554" y="8065"/>
                    <a:pt x="1553" y="9064"/>
                  </a:cubicBezTo>
                  <a:cubicBezTo>
                    <a:pt x="2552" y="10064"/>
                    <a:pt x="3891" y="10617"/>
                    <a:pt x="5300" y="10617"/>
                  </a:cubicBezTo>
                  <a:cubicBezTo>
                    <a:pt x="6728" y="10617"/>
                    <a:pt x="8066" y="10064"/>
                    <a:pt x="9065" y="9064"/>
                  </a:cubicBezTo>
                  <a:cubicBezTo>
                    <a:pt x="10064" y="8065"/>
                    <a:pt x="10617" y="6727"/>
                    <a:pt x="10617" y="5318"/>
                  </a:cubicBezTo>
                  <a:cubicBezTo>
                    <a:pt x="10617" y="3890"/>
                    <a:pt x="10064" y="2570"/>
                    <a:pt x="9065" y="1553"/>
                  </a:cubicBezTo>
                  <a:cubicBezTo>
                    <a:pt x="8066" y="554"/>
                    <a:pt x="6728" y="0"/>
                    <a:pt x="5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3411360" y="3204511"/>
              <a:ext cx="90280" cy="87009"/>
            </a:xfrm>
            <a:custGeom>
              <a:rect b="b" l="l" r="r" t="t"/>
              <a:pathLst>
                <a:path extrusionOk="0" h="2873" w="2981">
                  <a:moveTo>
                    <a:pt x="947" y="0"/>
                  </a:moveTo>
                  <a:cubicBezTo>
                    <a:pt x="358" y="642"/>
                    <a:pt x="1" y="1499"/>
                    <a:pt x="1" y="2445"/>
                  </a:cubicBezTo>
                  <a:cubicBezTo>
                    <a:pt x="1" y="2587"/>
                    <a:pt x="19" y="2730"/>
                    <a:pt x="37" y="2873"/>
                  </a:cubicBezTo>
                  <a:lnTo>
                    <a:pt x="2981" y="1178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7"/>
            <p:cNvSpPr/>
            <p:nvPr/>
          </p:nvSpPr>
          <p:spPr>
            <a:xfrm>
              <a:off x="3562664" y="3178012"/>
              <a:ext cx="61630" cy="103242"/>
            </a:xfrm>
            <a:custGeom>
              <a:rect b="b" l="l" r="r" t="t"/>
              <a:pathLst>
                <a:path extrusionOk="0" h="3409" w="2035">
                  <a:moveTo>
                    <a:pt x="1" y="1"/>
                  </a:moveTo>
                  <a:lnTo>
                    <a:pt x="1" y="3409"/>
                  </a:lnTo>
                  <a:lnTo>
                    <a:pt x="2035" y="2231"/>
                  </a:lnTo>
                  <a:cubicBezTo>
                    <a:pt x="1714" y="1232"/>
                    <a:pt x="964" y="41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7"/>
            <p:cNvSpPr/>
            <p:nvPr/>
          </p:nvSpPr>
          <p:spPr>
            <a:xfrm>
              <a:off x="3538891" y="3265021"/>
              <a:ext cx="90280" cy="87039"/>
            </a:xfrm>
            <a:custGeom>
              <a:rect b="b" l="l" r="r" t="t"/>
              <a:pathLst>
                <a:path extrusionOk="0" h="2874" w="2981">
                  <a:moveTo>
                    <a:pt x="2945" y="0"/>
                  </a:moveTo>
                  <a:lnTo>
                    <a:pt x="1" y="1713"/>
                  </a:lnTo>
                  <a:lnTo>
                    <a:pt x="2035" y="2873"/>
                  </a:lnTo>
                  <a:cubicBezTo>
                    <a:pt x="2624" y="2231"/>
                    <a:pt x="2980" y="1374"/>
                    <a:pt x="2980" y="447"/>
                  </a:cubicBezTo>
                  <a:cubicBezTo>
                    <a:pt x="2980" y="286"/>
                    <a:pt x="2963" y="143"/>
                    <a:pt x="2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7"/>
            <p:cNvSpPr/>
            <p:nvPr/>
          </p:nvSpPr>
          <p:spPr>
            <a:xfrm>
              <a:off x="3416236" y="3275287"/>
              <a:ext cx="61085" cy="103242"/>
            </a:xfrm>
            <a:custGeom>
              <a:rect b="b" l="l" r="r" t="t"/>
              <a:pathLst>
                <a:path extrusionOk="0" h="3409" w="2017">
                  <a:moveTo>
                    <a:pt x="2017" y="0"/>
                  </a:moveTo>
                  <a:lnTo>
                    <a:pt x="0" y="1178"/>
                  </a:lnTo>
                  <a:cubicBezTo>
                    <a:pt x="322" y="2177"/>
                    <a:pt x="1071" y="2998"/>
                    <a:pt x="2017" y="340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7"/>
            <p:cNvSpPr/>
            <p:nvPr/>
          </p:nvSpPr>
          <p:spPr>
            <a:xfrm>
              <a:off x="3496219" y="3313659"/>
              <a:ext cx="89189" cy="73502"/>
            </a:xfrm>
            <a:custGeom>
              <a:rect b="b" l="l" r="r" t="t"/>
              <a:pathLst>
                <a:path extrusionOk="0" h="2427" w="2945">
                  <a:moveTo>
                    <a:pt x="0" y="0"/>
                  </a:moveTo>
                  <a:lnTo>
                    <a:pt x="0" y="2338"/>
                  </a:lnTo>
                  <a:cubicBezTo>
                    <a:pt x="250" y="2391"/>
                    <a:pt x="518" y="2427"/>
                    <a:pt x="785" y="2427"/>
                  </a:cubicBezTo>
                  <a:cubicBezTo>
                    <a:pt x="1606" y="2427"/>
                    <a:pt x="2355" y="2159"/>
                    <a:pt x="2944" y="17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7"/>
            <p:cNvSpPr/>
            <p:nvPr/>
          </p:nvSpPr>
          <p:spPr>
            <a:xfrm>
              <a:off x="3455153" y="3169381"/>
              <a:ext cx="89189" cy="73502"/>
            </a:xfrm>
            <a:custGeom>
              <a:rect b="b" l="l" r="r" t="t"/>
              <a:pathLst>
                <a:path extrusionOk="0" h="2427" w="2945">
                  <a:moveTo>
                    <a:pt x="2159" y="0"/>
                  </a:moveTo>
                  <a:cubicBezTo>
                    <a:pt x="1338" y="0"/>
                    <a:pt x="589" y="268"/>
                    <a:pt x="0" y="732"/>
                  </a:cubicBezTo>
                  <a:lnTo>
                    <a:pt x="2944" y="2427"/>
                  </a:lnTo>
                  <a:lnTo>
                    <a:pt x="2944" y="90"/>
                  </a:lnTo>
                  <a:cubicBezTo>
                    <a:pt x="2676" y="36"/>
                    <a:pt x="2427" y="0"/>
                    <a:pt x="2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7"/>
            <p:cNvSpPr/>
            <p:nvPr/>
          </p:nvSpPr>
          <p:spPr>
            <a:xfrm>
              <a:off x="3496219" y="3250969"/>
              <a:ext cx="48123" cy="55149"/>
            </a:xfrm>
            <a:custGeom>
              <a:rect b="b" l="l" r="r" t="t"/>
              <a:pathLst>
                <a:path extrusionOk="0" h="1821" w="1589">
                  <a:moveTo>
                    <a:pt x="785" y="1"/>
                  </a:moveTo>
                  <a:lnTo>
                    <a:pt x="0" y="447"/>
                  </a:lnTo>
                  <a:lnTo>
                    <a:pt x="0" y="1357"/>
                  </a:lnTo>
                  <a:lnTo>
                    <a:pt x="785" y="1820"/>
                  </a:lnTo>
                  <a:lnTo>
                    <a:pt x="1588" y="1357"/>
                  </a:lnTo>
                  <a:lnTo>
                    <a:pt x="1588" y="447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5" name="Google Shape;1265;p27"/>
          <p:cNvGrpSpPr/>
          <p:nvPr/>
        </p:nvGrpSpPr>
        <p:grpSpPr>
          <a:xfrm>
            <a:off x="8211845" y="3430355"/>
            <a:ext cx="320990" cy="321535"/>
            <a:chOff x="2658657" y="3117503"/>
            <a:chExt cx="320990" cy="321535"/>
          </a:xfrm>
        </p:grpSpPr>
        <p:sp>
          <p:nvSpPr>
            <p:cNvPr id="1266" name="Google Shape;1266;p27"/>
            <p:cNvSpPr/>
            <p:nvPr/>
          </p:nvSpPr>
          <p:spPr>
            <a:xfrm>
              <a:off x="2878556" y="3257450"/>
              <a:ext cx="101091" cy="100001"/>
            </a:xfrm>
            <a:custGeom>
              <a:rect b="b" l="l" r="r" t="t"/>
              <a:pathLst>
                <a:path extrusionOk="0" h="3302" w="3338">
                  <a:moveTo>
                    <a:pt x="3302" y="1"/>
                  </a:moveTo>
                  <a:lnTo>
                    <a:pt x="1" y="3302"/>
                  </a:lnTo>
                  <a:lnTo>
                    <a:pt x="2660" y="3302"/>
                  </a:lnTo>
                  <a:cubicBezTo>
                    <a:pt x="3106" y="2516"/>
                    <a:pt x="3338" y="1624"/>
                    <a:pt x="3338" y="697"/>
                  </a:cubicBezTo>
                  <a:cubicBezTo>
                    <a:pt x="3338" y="465"/>
                    <a:pt x="3338" y="233"/>
                    <a:pt x="3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7"/>
            <p:cNvSpPr/>
            <p:nvPr/>
          </p:nvSpPr>
          <p:spPr>
            <a:xfrm>
              <a:off x="2658657" y="3199090"/>
              <a:ext cx="101061" cy="100001"/>
            </a:xfrm>
            <a:custGeom>
              <a:rect b="b" l="l" r="r" t="t"/>
              <a:pathLst>
                <a:path extrusionOk="0" h="3302" w="3337">
                  <a:moveTo>
                    <a:pt x="678" y="1"/>
                  </a:moveTo>
                  <a:cubicBezTo>
                    <a:pt x="232" y="786"/>
                    <a:pt x="0" y="1678"/>
                    <a:pt x="0" y="2624"/>
                  </a:cubicBezTo>
                  <a:cubicBezTo>
                    <a:pt x="0" y="2855"/>
                    <a:pt x="0" y="3087"/>
                    <a:pt x="36" y="3302"/>
                  </a:cubicBezTo>
                  <a:lnTo>
                    <a:pt x="33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7"/>
            <p:cNvSpPr/>
            <p:nvPr/>
          </p:nvSpPr>
          <p:spPr>
            <a:xfrm>
              <a:off x="2664048" y="3264476"/>
              <a:ext cx="57299" cy="141613"/>
            </a:xfrm>
            <a:custGeom>
              <a:rect b="b" l="l" r="r" t="t"/>
              <a:pathLst>
                <a:path extrusionOk="0" h="4676" w="1892">
                  <a:moveTo>
                    <a:pt x="1892" y="1"/>
                  </a:moveTo>
                  <a:lnTo>
                    <a:pt x="0" y="1874"/>
                  </a:lnTo>
                  <a:cubicBezTo>
                    <a:pt x="250" y="2748"/>
                    <a:pt x="714" y="3551"/>
                    <a:pt x="1374" y="4211"/>
                  </a:cubicBezTo>
                  <a:cubicBezTo>
                    <a:pt x="1535" y="4372"/>
                    <a:pt x="1713" y="4533"/>
                    <a:pt x="1892" y="4675"/>
                  </a:cubicBezTo>
                  <a:lnTo>
                    <a:pt x="1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7"/>
            <p:cNvSpPr/>
            <p:nvPr/>
          </p:nvSpPr>
          <p:spPr>
            <a:xfrm>
              <a:off x="2691607" y="3123438"/>
              <a:ext cx="141613" cy="56784"/>
            </a:xfrm>
            <a:custGeom>
              <a:rect b="b" l="l" r="r" t="t"/>
              <a:pathLst>
                <a:path extrusionOk="0" h="1875" w="4676">
                  <a:moveTo>
                    <a:pt x="2784" y="1"/>
                  </a:moveTo>
                  <a:cubicBezTo>
                    <a:pt x="1910" y="233"/>
                    <a:pt x="1107" y="697"/>
                    <a:pt x="464" y="1357"/>
                  </a:cubicBezTo>
                  <a:cubicBezTo>
                    <a:pt x="286" y="1535"/>
                    <a:pt x="143" y="1696"/>
                    <a:pt x="0" y="1874"/>
                  </a:cubicBezTo>
                  <a:lnTo>
                    <a:pt x="4675" y="1874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7"/>
            <p:cNvSpPr/>
            <p:nvPr/>
          </p:nvSpPr>
          <p:spPr>
            <a:xfrm>
              <a:off x="2740245" y="3337977"/>
              <a:ext cx="100001" cy="101061"/>
            </a:xfrm>
            <a:custGeom>
              <a:rect b="b" l="l" r="r" t="t"/>
              <a:pathLst>
                <a:path extrusionOk="0" h="3337" w="3302">
                  <a:moveTo>
                    <a:pt x="0" y="0"/>
                  </a:moveTo>
                  <a:lnTo>
                    <a:pt x="0" y="2659"/>
                  </a:lnTo>
                  <a:cubicBezTo>
                    <a:pt x="785" y="3105"/>
                    <a:pt x="1677" y="3337"/>
                    <a:pt x="2605" y="3337"/>
                  </a:cubicBezTo>
                  <a:cubicBezTo>
                    <a:pt x="2837" y="3337"/>
                    <a:pt x="3069" y="3319"/>
                    <a:pt x="3301" y="33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7"/>
            <p:cNvSpPr/>
            <p:nvPr/>
          </p:nvSpPr>
          <p:spPr>
            <a:xfrm>
              <a:off x="2916928" y="3150998"/>
              <a:ext cx="57330" cy="141068"/>
            </a:xfrm>
            <a:custGeom>
              <a:rect b="b" l="l" r="r" t="t"/>
              <a:pathLst>
                <a:path extrusionOk="0" h="4658" w="1893">
                  <a:moveTo>
                    <a:pt x="1" y="1"/>
                  </a:moveTo>
                  <a:lnTo>
                    <a:pt x="1" y="4658"/>
                  </a:lnTo>
                  <a:lnTo>
                    <a:pt x="1892" y="2784"/>
                  </a:lnTo>
                  <a:cubicBezTo>
                    <a:pt x="1642" y="1910"/>
                    <a:pt x="1178" y="1107"/>
                    <a:pt x="518" y="447"/>
                  </a:cubicBezTo>
                  <a:cubicBezTo>
                    <a:pt x="358" y="286"/>
                    <a:pt x="179" y="14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7"/>
            <p:cNvSpPr/>
            <p:nvPr/>
          </p:nvSpPr>
          <p:spPr>
            <a:xfrm>
              <a:off x="2805085" y="3376348"/>
              <a:ext cx="141613" cy="56754"/>
            </a:xfrm>
            <a:custGeom>
              <a:rect b="b" l="l" r="r" t="t"/>
              <a:pathLst>
                <a:path extrusionOk="0" h="1874" w="4676">
                  <a:moveTo>
                    <a:pt x="0" y="0"/>
                  </a:moveTo>
                  <a:lnTo>
                    <a:pt x="1892" y="1874"/>
                  </a:lnTo>
                  <a:cubicBezTo>
                    <a:pt x="2766" y="1642"/>
                    <a:pt x="3551" y="1178"/>
                    <a:pt x="4211" y="517"/>
                  </a:cubicBezTo>
                  <a:cubicBezTo>
                    <a:pt x="4372" y="357"/>
                    <a:pt x="4532" y="178"/>
                    <a:pt x="4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7"/>
            <p:cNvSpPr/>
            <p:nvPr/>
          </p:nvSpPr>
          <p:spPr>
            <a:xfrm>
              <a:off x="2798059" y="3117503"/>
              <a:ext cx="100001" cy="101606"/>
            </a:xfrm>
            <a:custGeom>
              <a:rect b="b" l="l" r="r" t="t"/>
              <a:pathLst>
                <a:path extrusionOk="0" h="3355" w="3302">
                  <a:moveTo>
                    <a:pt x="696" y="0"/>
                  </a:moveTo>
                  <a:cubicBezTo>
                    <a:pt x="464" y="0"/>
                    <a:pt x="232" y="18"/>
                    <a:pt x="0" y="54"/>
                  </a:cubicBezTo>
                  <a:lnTo>
                    <a:pt x="3301" y="3355"/>
                  </a:lnTo>
                  <a:lnTo>
                    <a:pt x="3301" y="696"/>
                  </a:lnTo>
                  <a:cubicBezTo>
                    <a:pt x="2516" y="250"/>
                    <a:pt x="1624" y="0"/>
                    <a:pt x="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7"/>
            <p:cNvSpPr/>
            <p:nvPr/>
          </p:nvSpPr>
          <p:spPr>
            <a:xfrm>
              <a:off x="2740245" y="3199090"/>
              <a:ext cx="157815" cy="158360"/>
            </a:xfrm>
            <a:custGeom>
              <a:rect b="b" l="l" r="r" t="t"/>
              <a:pathLst>
                <a:path extrusionOk="0" h="5229" w="5211">
                  <a:moveTo>
                    <a:pt x="1517" y="1"/>
                  </a:moveTo>
                  <a:lnTo>
                    <a:pt x="0" y="1535"/>
                  </a:lnTo>
                  <a:lnTo>
                    <a:pt x="0" y="3694"/>
                  </a:lnTo>
                  <a:lnTo>
                    <a:pt x="1517" y="5229"/>
                  </a:lnTo>
                  <a:lnTo>
                    <a:pt x="3694" y="5229"/>
                  </a:lnTo>
                  <a:lnTo>
                    <a:pt x="5210" y="3694"/>
                  </a:lnTo>
                  <a:lnTo>
                    <a:pt x="5210" y="15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75" name="Google Shape;12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125" y="499513"/>
            <a:ext cx="1350375" cy="1171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6" name="Google Shape;1276;p27"/>
          <p:cNvSpPr/>
          <p:nvPr/>
        </p:nvSpPr>
        <p:spPr>
          <a:xfrm>
            <a:off x="930150" y="2585450"/>
            <a:ext cx="1350300" cy="86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 Medium"/>
                <a:ea typeface="Comfortaa Medium"/>
                <a:cs typeface="Comfortaa Medium"/>
                <a:sym typeface="Comfortaa Medium"/>
              </a:rPr>
              <a:t>Software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77" name="Google Shape;1277;p27"/>
          <p:cNvSpPr/>
          <p:nvPr/>
        </p:nvSpPr>
        <p:spPr>
          <a:xfrm>
            <a:off x="3748525" y="1903200"/>
            <a:ext cx="1459800" cy="86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 Medium"/>
                <a:ea typeface="Comfortaa Medium"/>
                <a:cs typeface="Comfortaa Medium"/>
                <a:sym typeface="Comfortaa Medium"/>
              </a:rPr>
              <a:t>Editing 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78" name="Google Shape;1278;p27"/>
          <p:cNvSpPr/>
          <p:nvPr/>
        </p:nvSpPr>
        <p:spPr>
          <a:xfrm>
            <a:off x="6892238" y="2585438"/>
            <a:ext cx="1103100" cy="864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 Medium"/>
                <a:ea typeface="Comfortaa Medium"/>
                <a:cs typeface="Comfortaa Medium"/>
                <a:sym typeface="Comfortaa Medium"/>
              </a:rPr>
              <a:t>Photos</a:t>
            </a:r>
            <a:r>
              <a:rPr lang="en" sz="1600"/>
              <a:t> </a:t>
            </a:r>
            <a:endParaRPr sz="1600"/>
          </a:p>
        </p:txBody>
      </p:sp>
      <p:sp>
        <p:nvSpPr>
          <p:cNvPr id="1279" name="Google Shape;1279;p27"/>
          <p:cNvSpPr/>
          <p:nvPr/>
        </p:nvSpPr>
        <p:spPr>
          <a:xfrm>
            <a:off x="3740125" y="3297850"/>
            <a:ext cx="1476600" cy="745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 Medium"/>
                <a:ea typeface="Comfortaa Medium"/>
                <a:cs typeface="Comfortaa Medium"/>
                <a:sym typeface="Comfortaa Medium"/>
              </a:rPr>
              <a:t>Manipulate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cxnSp>
        <p:nvCxnSpPr>
          <p:cNvPr id="1280" name="Google Shape;1280;p27"/>
          <p:cNvCxnSpPr>
            <a:stCxn id="1277" idx="1"/>
            <a:endCxn id="1276" idx="3"/>
          </p:cNvCxnSpPr>
          <p:nvPr/>
        </p:nvCxnSpPr>
        <p:spPr>
          <a:xfrm flipH="1">
            <a:off x="2280325" y="2335200"/>
            <a:ext cx="1468200" cy="6822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1" name="Google Shape;1281;p27"/>
          <p:cNvCxnSpPr>
            <a:stCxn id="1276" idx="3"/>
            <a:endCxn id="1279" idx="1"/>
          </p:cNvCxnSpPr>
          <p:nvPr/>
        </p:nvCxnSpPr>
        <p:spPr>
          <a:xfrm>
            <a:off x="2280450" y="3017450"/>
            <a:ext cx="1459800" cy="6534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27"/>
          <p:cNvCxnSpPr>
            <a:stCxn id="1277" idx="3"/>
            <a:endCxn id="1278" idx="1"/>
          </p:cNvCxnSpPr>
          <p:nvPr/>
        </p:nvCxnSpPr>
        <p:spPr>
          <a:xfrm>
            <a:off x="5208325" y="2335200"/>
            <a:ext cx="1683900" cy="68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3" name="Google Shape;1283;p27"/>
          <p:cNvCxnSpPr>
            <a:stCxn id="1279" idx="3"/>
            <a:endCxn id="1278" idx="1"/>
          </p:cNvCxnSpPr>
          <p:nvPr/>
        </p:nvCxnSpPr>
        <p:spPr>
          <a:xfrm flipH="1" rot="10800000">
            <a:off x="5216725" y="3017350"/>
            <a:ext cx="1675500" cy="653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8"/>
          <p:cNvSpPr txBox="1"/>
          <p:nvPr>
            <p:ph idx="3" type="title"/>
          </p:nvPr>
        </p:nvSpPr>
        <p:spPr>
          <a:xfrm>
            <a:off x="713225" y="826575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TOOLS AND THE FUNCTIONS OF ADOBE PHOTOSHOP</a:t>
            </a:r>
            <a:endParaRPr/>
          </a:p>
        </p:txBody>
      </p:sp>
      <p:sp>
        <p:nvSpPr>
          <p:cNvPr id="1289" name="Google Shape;1289;p28"/>
          <p:cNvSpPr txBox="1"/>
          <p:nvPr>
            <p:ph type="title"/>
          </p:nvPr>
        </p:nvSpPr>
        <p:spPr>
          <a:xfrm>
            <a:off x="3156725" y="1930350"/>
            <a:ext cx="2394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Adjusment Layer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0" name="Google Shape;1290;p28"/>
          <p:cNvSpPr txBox="1"/>
          <p:nvPr/>
        </p:nvSpPr>
        <p:spPr>
          <a:xfrm>
            <a:off x="3720875" y="2876625"/>
            <a:ext cx="126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Masking </a:t>
            </a:r>
            <a:endParaRPr b="1" sz="27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1" name="Google Shape;1291;p28"/>
          <p:cNvSpPr txBox="1"/>
          <p:nvPr>
            <p:ph idx="7" type="title"/>
          </p:nvPr>
        </p:nvSpPr>
        <p:spPr>
          <a:xfrm>
            <a:off x="3546425" y="3819450"/>
            <a:ext cx="1614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Brush tool</a:t>
            </a:r>
            <a:endParaRPr sz="29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Google Shape;12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275" y="-191700"/>
            <a:ext cx="3243550" cy="283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625" y="1484975"/>
            <a:ext cx="25527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9100" y="3013001"/>
            <a:ext cx="3199890" cy="19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29"/>
          <p:cNvSpPr txBox="1"/>
          <p:nvPr/>
        </p:nvSpPr>
        <p:spPr>
          <a:xfrm>
            <a:off x="2175575" y="2075500"/>
            <a:ext cx="17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Adjustmen Layer</a:t>
            </a:r>
            <a:endParaRPr b="1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00" name="Google Shape;1300;p29"/>
          <p:cNvSpPr txBox="1"/>
          <p:nvPr/>
        </p:nvSpPr>
        <p:spPr>
          <a:xfrm>
            <a:off x="2175575" y="3637475"/>
            <a:ext cx="12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Brush Tool</a:t>
            </a:r>
            <a:endParaRPr b="1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01" name="Google Shape;1301;p29"/>
          <p:cNvSpPr txBox="1"/>
          <p:nvPr/>
        </p:nvSpPr>
        <p:spPr>
          <a:xfrm>
            <a:off x="5128550" y="2759700"/>
            <a:ext cx="11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chemeClr val="dk1"/>
                </a:highlight>
                <a:latin typeface="Public Sans"/>
                <a:ea typeface="Public Sans"/>
                <a:cs typeface="Public Sans"/>
                <a:sym typeface="Public Sans"/>
              </a:rPr>
              <a:t>Add Mask</a:t>
            </a:r>
            <a:endParaRPr b="1">
              <a:solidFill>
                <a:schemeClr val="dk2"/>
              </a:solidFill>
              <a:highlight>
                <a:schemeClr val="dk1"/>
              </a:highlight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4100" y="1144375"/>
            <a:ext cx="3891702" cy="28547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30"/>
          <p:cNvSpPr txBox="1"/>
          <p:nvPr/>
        </p:nvSpPr>
        <p:spPr>
          <a:xfrm>
            <a:off x="6333350" y="3999125"/>
            <a:ext cx="79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After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08" name="Google Shape;13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25" y="1144375"/>
            <a:ext cx="4045501" cy="2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30"/>
          <p:cNvSpPr txBox="1"/>
          <p:nvPr/>
        </p:nvSpPr>
        <p:spPr>
          <a:xfrm>
            <a:off x="2066675" y="3999125"/>
            <a:ext cx="886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Before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31"/>
          <p:cNvSpPr txBox="1"/>
          <p:nvPr>
            <p:ph idx="3" type="title"/>
          </p:nvPr>
        </p:nvSpPr>
        <p:spPr>
          <a:xfrm>
            <a:off x="713225" y="826575"/>
            <a:ext cx="72813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ADVANTAGES OF ADOBE PHOTOSHOP</a:t>
            </a:r>
            <a:endParaRPr/>
          </a:p>
        </p:txBody>
      </p:sp>
      <p:sp>
        <p:nvSpPr>
          <p:cNvPr id="1315" name="Google Shape;1315;p31"/>
          <p:cNvSpPr txBox="1"/>
          <p:nvPr/>
        </p:nvSpPr>
        <p:spPr>
          <a:xfrm>
            <a:off x="804425" y="1755125"/>
            <a:ext cx="43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 Light"/>
              <a:ea typeface="Public Sans Light"/>
              <a:cs typeface="Public Sans Light"/>
              <a:sym typeface="Public Sans Light"/>
            </a:endParaRPr>
          </a:p>
        </p:txBody>
      </p:sp>
      <p:sp>
        <p:nvSpPr>
          <p:cNvPr id="1316" name="Google Shape;1316;p31"/>
          <p:cNvSpPr/>
          <p:nvPr/>
        </p:nvSpPr>
        <p:spPr>
          <a:xfrm>
            <a:off x="926300" y="1816075"/>
            <a:ext cx="1791600" cy="621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Superior features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7" name="Google Shape;1317;p31"/>
          <p:cNvSpPr/>
          <p:nvPr/>
        </p:nvSpPr>
        <p:spPr>
          <a:xfrm>
            <a:off x="5947850" y="3967350"/>
            <a:ext cx="1791600" cy="621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Have more effects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8" name="Google Shape;1318;p31"/>
          <p:cNvSpPr/>
          <p:nvPr/>
        </p:nvSpPr>
        <p:spPr>
          <a:xfrm>
            <a:off x="2078225" y="2626675"/>
            <a:ext cx="1791600" cy="621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Complete editing facilities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9" name="Google Shape;1319;p31"/>
          <p:cNvSpPr/>
          <p:nvPr/>
        </p:nvSpPr>
        <p:spPr>
          <a:xfrm>
            <a:off x="3869825" y="3455550"/>
            <a:ext cx="1791600" cy="621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Correcting or manipulating photos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ucture Minitheme by Slidesgo">
  <a:themeElements>
    <a:clrScheme name="Simple Light">
      <a:dk1>
        <a:srgbClr val="141414"/>
      </a:dk1>
      <a:lt1>
        <a:srgbClr val="FFED86"/>
      </a:lt1>
      <a:dk2>
        <a:srgbClr val="F5F5F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414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